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6"/>
    <p:sldMasterId id="2147483712" r:id="rId7"/>
    <p:sldMasterId id="2147483815" r:id="rId8"/>
  </p:sldMasterIdLst>
  <p:notesMasterIdLst>
    <p:notesMasterId r:id="rId49"/>
  </p:notesMasterIdLst>
  <p:handoutMasterIdLst>
    <p:handoutMasterId r:id="rId50"/>
  </p:handoutMasterIdLst>
  <p:sldIdLst>
    <p:sldId id="256" r:id="rId9"/>
    <p:sldId id="1317" r:id="rId10"/>
    <p:sldId id="1339" r:id="rId11"/>
    <p:sldId id="2147481575"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147481574" r:id="rId30"/>
    <p:sldId id="2147481573" r:id="rId31"/>
    <p:sldId id="2147481227" r:id="rId32"/>
    <p:sldId id="2147481226" r:id="rId33"/>
    <p:sldId id="2147481240" r:id="rId34"/>
    <p:sldId id="2147481237" r:id="rId35"/>
    <p:sldId id="2147481235" r:id="rId36"/>
    <p:sldId id="2147481246" r:id="rId37"/>
    <p:sldId id="2147481244" r:id="rId38"/>
    <p:sldId id="2147481572" r:id="rId39"/>
    <p:sldId id="2147481231" r:id="rId40"/>
    <p:sldId id="2147481242" r:id="rId41"/>
    <p:sldId id="2147481245" r:id="rId42"/>
    <p:sldId id="2147481247" r:id="rId43"/>
    <p:sldId id="2147481220" r:id="rId44"/>
    <p:sldId id="1340" r:id="rId45"/>
    <p:sldId id="1338" r:id="rId46"/>
    <p:sldId id="1341" r:id="rId47"/>
    <p:sldId id="1314" r:id="rId48"/>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8C1C"/>
    <a:srgbClr val="ACB7CD"/>
    <a:srgbClr val="FFFFFF"/>
    <a:srgbClr val="F1F3F3"/>
    <a:srgbClr val="E5EAE9"/>
    <a:srgbClr val="E1DBD5"/>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60B5BA-F15F-4B9D-867A-0A65902418E1}" v="12" dt="2026-03-19T09:23:46.467"/>
  </p1510:revLst>
</p1510:revInfo>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4694" autoAdjust="0"/>
  </p:normalViewPr>
  <p:slideViewPr>
    <p:cSldViewPr>
      <p:cViewPr varScale="1">
        <p:scale>
          <a:sx n="139" d="100"/>
          <a:sy n="139" d="100"/>
        </p:scale>
        <p:origin x="1494" y="34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0"/>
    </p:cViewPr>
  </p:sorterViewPr>
  <p:notesViewPr>
    <p:cSldViewPr>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5/10/relationships/revisionInfo" Target="revisionInfo.xml"/><Relationship Id="rId8" Type="http://schemas.openxmlformats.org/officeDocument/2006/relationships/slideMaster" Target="slideMasters/slideMaster3.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rina KETTERER" userId="3570a7c3-b112-473e-bc38-4c2b322511c8" providerId="ADAL" clId="{5A608969-E5B6-4060-BD6C-4229B2F23036}"/>
    <pc:docChg chg="undo custSel modSld">
      <pc:chgData name="Sabrina KETTERER" userId="3570a7c3-b112-473e-bc38-4c2b322511c8" providerId="ADAL" clId="{5A608969-E5B6-4060-BD6C-4229B2F23036}" dt="2026-03-19T08:01:19.009" v="16" actId="5793"/>
      <pc:docMkLst>
        <pc:docMk/>
      </pc:docMkLst>
      <pc:sldChg chg="modSp mod">
        <pc:chgData name="Sabrina KETTERER" userId="3570a7c3-b112-473e-bc38-4c2b322511c8" providerId="ADAL" clId="{5A608969-E5B6-4060-BD6C-4229B2F23036}" dt="2026-03-19T07:55:02.180" v="6" actId="20577"/>
        <pc:sldMkLst>
          <pc:docMk/>
          <pc:sldMk cId="0" sldId="256"/>
        </pc:sldMkLst>
        <pc:spChg chg="mod">
          <ac:chgData name="Sabrina KETTERER" userId="3570a7c3-b112-473e-bc38-4c2b322511c8" providerId="ADAL" clId="{5A608969-E5B6-4060-BD6C-4229B2F23036}" dt="2026-03-19T07:55:02.180" v="6" actId="20577"/>
          <ac:spMkLst>
            <pc:docMk/>
            <pc:sldMk cId="0" sldId="256"/>
            <ac:spMk id="20484" creationId="{4F733BBF-A516-10A0-086E-A9CD4B7FC292}"/>
          </ac:spMkLst>
        </pc:spChg>
      </pc:sldChg>
      <pc:sldChg chg="addSp delSp mod">
        <pc:chgData name="Sabrina KETTERER" userId="3570a7c3-b112-473e-bc38-4c2b322511c8" providerId="ADAL" clId="{5A608969-E5B6-4060-BD6C-4229B2F23036}" dt="2026-03-19T07:52:03.431" v="2" actId="478"/>
        <pc:sldMkLst>
          <pc:docMk/>
          <pc:sldMk cId="0" sldId="261"/>
        </pc:sldMkLst>
        <pc:picChg chg="add del">
          <ac:chgData name="Sabrina KETTERER" userId="3570a7c3-b112-473e-bc38-4c2b322511c8" providerId="ADAL" clId="{5A608969-E5B6-4060-BD6C-4229B2F23036}" dt="2026-03-19T07:52:03.431" v="2" actId="478"/>
          <ac:picMkLst>
            <pc:docMk/>
            <pc:sldMk cId="0" sldId="261"/>
            <ac:picMk id="183" creationId="{00000000-0000-0000-0000-000000000000}"/>
          </ac:picMkLst>
        </pc:picChg>
      </pc:sldChg>
      <pc:sldChg chg="modSp mod">
        <pc:chgData name="Sabrina KETTERER" userId="3570a7c3-b112-473e-bc38-4c2b322511c8" providerId="ADAL" clId="{5A608969-E5B6-4060-BD6C-4229B2F23036}" dt="2026-03-19T07:53:56.104" v="5" actId="790"/>
        <pc:sldMkLst>
          <pc:docMk/>
          <pc:sldMk cId="0" sldId="271"/>
        </pc:sldMkLst>
        <pc:spChg chg="mod">
          <ac:chgData name="Sabrina KETTERER" userId="3570a7c3-b112-473e-bc38-4c2b322511c8" providerId="ADAL" clId="{5A608969-E5B6-4060-BD6C-4229B2F23036}" dt="2026-03-19T07:53:56.104" v="5" actId="790"/>
          <ac:spMkLst>
            <pc:docMk/>
            <pc:sldMk cId="0" sldId="271"/>
            <ac:spMk id="291" creationId="{00000000-0000-0000-0000-000000000000}"/>
          </ac:spMkLst>
        </pc:spChg>
      </pc:sldChg>
      <pc:sldChg chg="modSp mod">
        <pc:chgData name="Sabrina KETTERER" userId="3570a7c3-b112-473e-bc38-4c2b322511c8" providerId="ADAL" clId="{5A608969-E5B6-4060-BD6C-4229B2F23036}" dt="2026-03-19T07:53:48.073" v="4" actId="790"/>
        <pc:sldMkLst>
          <pc:docMk/>
          <pc:sldMk cId="3065056261" sldId="272"/>
        </pc:sldMkLst>
        <pc:spChg chg="mod">
          <ac:chgData name="Sabrina KETTERER" userId="3570a7c3-b112-473e-bc38-4c2b322511c8" providerId="ADAL" clId="{5A608969-E5B6-4060-BD6C-4229B2F23036}" dt="2026-03-19T07:53:48.073" v="4" actId="790"/>
          <ac:spMkLst>
            <pc:docMk/>
            <pc:sldMk cId="3065056261" sldId="272"/>
            <ac:spMk id="291" creationId="{F1BBF0B6-DB3F-B2B6-AB0B-EF1D432D9FDC}"/>
          </ac:spMkLst>
        </pc:spChg>
      </pc:sldChg>
      <pc:sldChg chg="modSp mod">
        <pc:chgData name="Sabrina KETTERER" userId="3570a7c3-b112-473e-bc38-4c2b322511c8" providerId="ADAL" clId="{5A608969-E5B6-4060-BD6C-4229B2F23036}" dt="2026-03-19T07:53:35.194" v="3" actId="790"/>
        <pc:sldMkLst>
          <pc:docMk/>
          <pc:sldMk cId="1626558220" sldId="273"/>
        </pc:sldMkLst>
        <pc:spChg chg="mod">
          <ac:chgData name="Sabrina KETTERER" userId="3570a7c3-b112-473e-bc38-4c2b322511c8" providerId="ADAL" clId="{5A608969-E5B6-4060-BD6C-4229B2F23036}" dt="2026-03-19T07:53:35.194" v="3" actId="790"/>
          <ac:spMkLst>
            <pc:docMk/>
            <pc:sldMk cId="1626558220" sldId="273"/>
            <ac:spMk id="291" creationId="{079D0EFC-A8EF-6886-3928-B42F6C88F83B}"/>
          </ac:spMkLst>
        </pc:spChg>
      </pc:sldChg>
      <pc:sldChg chg="modSp mod">
        <pc:chgData name="Sabrina KETTERER" userId="3570a7c3-b112-473e-bc38-4c2b322511c8" providerId="ADAL" clId="{5A608969-E5B6-4060-BD6C-4229B2F23036}" dt="2026-03-19T08:01:19.009" v="16" actId="5793"/>
        <pc:sldMkLst>
          <pc:docMk/>
          <pc:sldMk cId="0" sldId="1314"/>
        </pc:sldMkLst>
        <pc:spChg chg="mod">
          <ac:chgData name="Sabrina KETTERER" userId="3570a7c3-b112-473e-bc38-4c2b322511c8" providerId="ADAL" clId="{5A608969-E5B6-4060-BD6C-4229B2F23036}" dt="2026-03-19T08:01:19.009" v="16" actId="5793"/>
          <ac:spMkLst>
            <pc:docMk/>
            <pc:sldMk cId="0" sldId="1314"/>
            <ac:spMk id="93186" creationId="{BC411A9D-E9B3-E9C9-BD2C-64F2F0318578}"/>
          </ac:spMkLst>
        </pc:spChg>
      </pc:sldChg>
      <pc:sldChg chg="modSp mod">
        <pc:chgData name="Sabrina KETTERER" userId="3570a7c3-b112-473e-bc38-4c2b322511c8" providerId="ADAL" clId="{5A608969-E5B6-4060-BD6C-4229B2F23036}" dt="2026-03-19T08:00:47.918" v="13" actId="20577"/>
        <pc:sldMkLst>
          <pc:docMk/>
          <pc:sldMk cId="0" sldId="1340"/>
        </pc:sldMkLst>
        <pc:spChg chg="mod">
          <ac:chgData name="Sabrina KETTERER" userId="3570a7c3-b112-473e-bc38-4c2b322511c8" providerId="ADAL" clId="{5A608969-E5B6-4060-BD6C-4229B2F23036}" dt="2026-03-19T07:58:55.213" v="9" actId="6549"/>
          <ac:spMkLst>
            <pc:docMk/>
            <pc:sldMk cId="0" sldId="1340"/>
            <ac:spMk id="6" creationId="{62932AC0-16DB-386B-4B58-DE2085E0F677}"/>
          </ac:spMkLst>
        </pc:spChg>
        <pc:spChg chg="mod">
          <ac:chgData name="Sabrina KETTERER" userId="3570a7c3-b112-473e-bc38-4c2b322511c8" providerId="ADAL" clId="{5A608969-E5B6-4060-BD6C-4229B2F23036}" dt="2026-03-19T08:00:47.918" v="13" actId="20577"/>
          <ac:spMkLst>
            <pc:docMk/>
            <pc:sldMk cId="0" sldId="1340"/>
            <ac:spMk id="57346" creationId="{1E96C31B-D783-C7DA-BF9C-3E5D5875B6E6}"/>
          </ac:spMkLst>
        </pc:spChg>
      </pc:sldChg>
      <pc:sldChg chg="modSp mod">
        <pc:chgData name="Sabrina KETTERER" userId="3570a7c3-b112-473e-bc38-4c2b322511c8" providerId="ADAL" clId="{5A608969-E5B6-4060-BD6C-4229B2F23036}" dt="2026-03-19T08:00:40.706" v="11" actId="20577"/>
        <pc:sldMkLst>
          <pc:docMk/>
          <pc:sldMk cId="0" sldId="1341"/>
        </pc:sldMkLst>
        <pc:spChg chg="mod">
          <ac:chgData name="Sabrina KETTERER" userId="3570a7c3-b112-473e-bc38-4c2b322511c8" providerId="ADAL" clId="{5A608969-E5B6-4060-BD6C-4229B2F23036}" dt="2026-03-19T08:00:40.706" v="11" actId="20577"/>
          <ac:spMkLst>
            <pc:docMk/>
            <pc:sldMk cId="0" sldId="1341"/>
            <ac:spMk id="59396" creationId="{6676D2C7-2E77-3340-D32F-C341A1E87BDE}"/>
          </ac:spMkLst>
        </pc:spChg>
      </pc:sldChg>
    </pc:docChg>
  </pc:docChgLst>
  <pc:docChgLst>
    <pc:chgData name="Anne Cécile VONLANTHEN" userId="c595fe6c-3af9-47d5-82dd-3404f215b042" providerId="ADAL" clId="{9EACCB2D-D4D8-4682-A6AA-7DB1C5EFD4DD}"/>
    <pc:docChg chg="custSel modSld">
      <pc:chgData name="Anne Cécile VONLANTHEN" userId="c595fe6c-3af9-47d5-82dd-3404f215b042" providerId="ADAL" clId="{9EACCB2D-D4D8-4682-A6AA-7DB1C5EFD4DD}" dt="2026-03-19T09:23:46.466" v="145" actId="478"/>
      <pc:docMkLst>
        <pc:docMk/>
      </pc:docMkLst>
      <pc:sldChg chg="modSp mod">
        <pc:chgData name="Anne Cécile VONLANTHEN" userId="c595fe6c-3af9-47d5-82dd-3404f215b042" providerId="ADAL" clId="{9EACCB2D-D4D8-4682-A6AA-7DB1C5EFD4DD}" dt="2026-03-19T09:14:31.510" v="14" actId="1076"/>
        <pc:sldMkLst>
          <pc:docMk/>
          <pc:sldMk cId="0" sldId="264"/>
        </pc:sldMkLst>
        <pc:spChg chg="mod">
          <ac:chgData name="Anne Cécile VONLANTHEN" userId="c595fe6c-3af9-47d5-82dd-3404f215b042" providerId="ADAL" clId="{9EACCB2D-D4D8-4682-A6AA-7DB1C5EFD4DD}" dt="2026-03-19T09:14:11.671" v="12" actId="20577"/>
          <ac:spMkLst>
            <pc:docMk/>
            <pc:sldMk cId="0" sldId="264"/>
            <ac:spMk id="201" creationId="{00000000-0000-0000-0000-000000000000}"/>
          </ac:spMkLst>
        </pc:spChg>
        <pc:spChg chg="mod">
          <ac:chgData name="Anne Cécile VONLANTHEN" userId="c595fe6c-3af9-47d5-82dd-3404f215b042" providerId="ADAL" clId="{9EACCB2D-D4D8-4682-A6AA-7DB1C5EFD4DD}" dt="2026-03-19T09:14:31.510" v="14" actId="1076"/>
          <ac:spMkLst>
            <pc:docMk/>
            <pc:sldMk cId="0" sldId="264"/>
            <ac:spMk id="206" creationId="{00000000-0000-0000-0000-000000000000}"/>
          </ac:spMkLst>
        </pc:spChg>
        <pc:spChg chg="mod">
          <ac:chgData name="Anne Cécile VONLANTHEN" userId="c595fe6c-3af9-47d5-82dd-3404f215b042" providerId="ADAL" clId="{9EACCB2D-D4D8-4682-A6AA-7DB1C5EFD4DD}" dt="2026-03-19T09:14:28.655" v="13" actId="1076"/>
          <ac:spMkLst>
            <pc:docMk/>
            <pc:sldMk cId="0" sldId="264"/>
            <ac:spMk id="207" creationId="{00000000-0000-0000-0000-000000000000}"/>
          </ac:spMkLst>
        </pc:spChg>
      </pc:sldChg>
      <pc:sldChg chg="modSp mod">
        <pc:chgData name="Anne Cécile VONLANTHEN" userId="c595fe6c-3af9-47d5-82dd-3404f215b042" providerId="ADAL" clId="{9EACCB2D-D4D8-4682-A6AA-7DB1C5EFD4DD}" dt="2026-03-19T09:14:51.956" v="16" actId="1076"/>
        <pc:sldMkLst>
          <pc:docMk/>
          <pc:sldMk cId="0" sldId="265"/>
        </pc:sldMkLst>
        <pc:spChg chg="mod">
          <ac:chgData name="Anne Cécile VONLANTHEN" userId="c595fe6c-3af9-47d5-82dd-3404f215b042" providerId="ADAL" clId="{9EACCB2D-D4D8-4682-A6AA-7DB1C5EFD4DD}" dt="2026-03-19T09:14:49.267" v="15" actId="1076"/>
          <ac:spMkLst>
            <pc:docMk/>
            <pc:sldMk cId="0" sldId="265"/>
            <ac:spMk id="219" creationId="{00000000-0000-0000-0000-000000000000}"/>
          </ac:spMkLst>
        </pc:spChg>
        <pc:spChg chg="mod">
          <ac:chgData name="Anne Cécile VONLANTHEN" userId="c595fe6c-3af9-47d5-82dd-3404f215b042" providerId="ADAL" clId="{9EACCB2D-D4D8-4682-A6AA-7DB1C5EFD4DD}" dt="2026-03-19T09:14:51.956" v="16" actId="1076"/>
          <ac:spMkLst>
            <pc:docMk/>
            <pc:sldMk cId="0" sldId="265"/>
            <ac:spMk id="220" creationId="{00000000-0000-0000-0000-000000000000}"/>
          </ac:spMkLst>
        </pc:spChg>
      </pc:sldChg>
      <pc:sldChg chg="modSp mod">
        <pc:chgData name="Anne Cécile VONLANTHEN" userId="c595fe6c-3af9-47d5-82dd-3404f215b042" providerId="ADAL" clId="{9EACCB2D-D4D8-4682-A6AA-7DB1C5EFD4DD}" dt="2026-03-19T09:15:21.901" v="19" actId="1076"/>
        <pc:sldMkLst>
          <pc:docMk/>
          <pc:sldMk cId="0" sldId="266"/>
        </pc:sldMkLst>
        <pc:spChg chg="mod">
          <ac:chgData name="Anne Cécile VONLANTHEN" userId="c595fe6c-3af9-47d5-82dd-3404f215b042" providerId="ADAL" clId="{9EACCB2D-D4D8-4682-A6AA-7DB1C5EFD4DD}" dt="2026-03-19T09:14:59.648" v="17" actId="1076"/>
          <ac:spMkLst>
            <pc:docMk/>
            <pc:sldMk cId="0" sldId="266"/>
            <ac:spMk id="231" creationId="{00000000-0000-0000-0000-000000000000}"/>
          </ac:spMkLst>
        </pc:spChg>
        <pc:spChg chg="mod">
          <ac:chgData name="Anne Cécile VONLANTHEN" userId="c595fe6c-3af9-47d5-82dd-3404f215b042" providerId="ADAL" clId="{9EACCB2D-D4D8-4682-A6AA-7DB1C5EFD4DD}" dt="2026-03-19T09:15:21.901" v="19" actId="1076"/>
          <ac:spMkLst>
            <pc:docMk/>
            <pc:sldMk cId="0" sldId="266"/>
            <ac:spMk id="232" creationId="{00000000-0000-0000-0000-000000000000}"/>
          </ac:spMkLst>
        </pc:spChg>
      </pc:sldChg>
      <pc:sldChg chg="addSp delSp modSp mod">
        <pc:chgData name="Anne Cécile VONLANTHEN" userId="c595fe6c-3af9-47d5-82dd-3404f215b042" providerId="ADAL" clId="{9EACCB2D-D4D8-4682-A6AA-7DB1C5EFD4DD}" dt="2026-03-19T09:23:46.466" v="145" actId="478"/>
        <pc:sldMkLst>
          <pc:docMk/>
          <pc:sldMk cId="0" sldId="1314"/>
        </pc:sldMkLst>
        <pc:spChg chg="add mod">
          <ac:chgData name="Anne Cécile VONLANTHEN" userId="c595fe6c-3af9-47d5-82dd-3404f215b042" providerId="ADAL" clId="{9EACCB2D-D4D8-4682-A6AA-7DB1C5EFD4DD}" dt="2026-03-19T09:23:43.529" v="144" actId="6549"/>
          <ac:spMkLst>
            <pc:docMk/>
            <pc:sldMk cId="0" sldId="1314"/>
            <ac:spMk id="2" creationId="{756809AE-6FA2-4872-2089-B060F8BA9DB7}"/>
          </ac:spMkLst>
        </pc:spChg>
        <pc:spChg chg="del mod">
          <ac:chgData name="Anne Cécile VONLANTHEN" userId="c595fe6c-3af9-47d5-82dd-3404f215b042" providerId="ADAL" clId="{9EACCB2D-D4D8-4682-A6AA-7DB1C5EFD4DD}" dt="2026-03-19T09:23:46.466" v="145" actId="478"/>
          <ac:spMkLst>
            <pc:docMk/>
            <pc:sldMk cId="0" sldId="1314"/>
            <ac:spMk id="61443" creationId="{FFABDD13-3196-D74F-9BD0-853C86553090}"/>
          </ac:spMkLst>
        </pc:spChg>
        <pc:spChg chg="mod">
          <ac:chgData name="Anne Cécile VONLANTHEN" userId="c595fe6c-3af9-47d5-82dd-3404f215b042" providerId="ADAL" clId="{9EACCB2D-D4D8-4682-A6AA-7DB1C5EFD4DD}" dt="2026-03-19T09:21:13.313" v="32" actId="114"/>
          <ac:spMkLst>
            <pc:docMk/>
            <pc:sldMk cId="0" sldId="1314"/>
            <ac:spMk id="93186" creationId="{BC411A9D-E9B3-E9C9-BD2C-64F2F0318578}"/>
          </ac:spMkLst>
        </pc:spChg>
        <pc:picChg chg="del">
          <ac:chgData name="Anne Cécile VONLANTHEN" userId="c595fe6c-3af9-47d5-82dd-3404f215b042" providerId="ADAL" clId="{9EACCB2D-D4D8-4682-A6AA-7DB1C5EFD4DD}" dt="2026-03-19T09:21:14.940" v="33" actId="478"/>
          <ac:picMkLst>
            <pc:docMk/>
            <pc:sldMk cId="0" sldId="1314"/>
            <ac:picMk id="61445" creationId="{2BA5A12F-3C02-BC03-42BC-6B5474FFC595}"/>
          </ac:picMkLst>
        </pc:picChg>
      </pc:sldChg>
      <pc:sldChg chg="addSp delSp modSp mod">
        <pc:chgData name="Anne Cécile VONLANTHEN" userId="c595fe6c-3af9-47d5-82dd-3404f215b042" providerId="ADAL" clId="{9EACCB2D-D4D8-4682-A6AA-7DB1C5EFD4DD}" dt="2026-03-19T09:23:08.260" v="99" actId="14100"/>
        <pc:sldMkLst>
          <pc:docMk/>
          <pc:sldMk cId="0" sldId="1338"/>
        </pc:sldMkLst>
        <pc:spChg chg="add mod">
          <ac:chgData name="Anne Cécile VONLANTHEN" userId="c595fe6c-3af9-47d5-82dd-3404f215b042" providerId="ADAL" clId="{9EACCB2D-D4D8-4682-A6AA-7DB1C5EFD4DD}" dt="2026-03-19T09:23:08.260" v="99" actId="14100"/>
          <ac:spMkLst>
            <pc:docMk/>
            <pc:sldMk cId="0" sldId="1338"/>
            <ac:spMk id="2" creationId="{5B45C463-1ADF-D994-7F2D-DDA955DE1AB8}"/>
          </ac:spMkLst>
        </pc:spChg>
        <pc:spChg chg="del mod">
          <ac:chgData name="Anne Cécile VONLANTHEN" userId="c595fe6c-3af9-47d5-82dd-3404f215b042" providerId="ADAL" clId="{9EACCB2D-D4D8-4682-A6AA-7DB1C5EFD4DD}" dt="2026-03-19T09:22:34.034" v="88" actId="478"/>
          <ac:spMkLst>
            <pc:docMk/>
            <pc:sldMk cId="0" sldId="1338"/>
            <ac:spMk id="58371" creationId="{DE9B6EF3-C056-E6F8-E682-28A3C233080C}"/>
          </ac:spMkLst>
        </pc:spChg>
        <pc:spChg chg="mod">
          <ac:chgData name="Anne Cécile VONLANTHEN" userId="c595fe6c-3af9-47d5-82dd-3404f215b042" providerId="ADAL" clId="{9EACCB2D-D4D8-4682-A6AA-7DB1C5EFD4DD}" dt="2026-03-19T09:22:32.355" v="87" actId="14100"/>
          <ac:spMkLst>
            <pc:docMk/>
            <pc:sldMk cId="0" sldId="1338"/>
            <ac:spMk id="58372" creationId="{09D4CF8F-2B59-D676-D7A2-960E8327581F}"/>
          </ac:spMkLst>
        </pc:spChg>
        <pc:picChg chg="del">
          <ac:chgData name="Anne Cécile VONLANTHEN" userId="c595fe6c-3af9-47d5-82dd-3404f215b042" providerId="ADAL" clId="{9EACCB2D-D4D8-4682-A6AA-7DB1C5EFD4DD}" dt="2026-03-19T09:19:04.037" v="22" actId="478"/>
          <ac:picMkLst>
            <pc:docMk/>
            <pc:sldMk cId="0" sldId="1338"/>
            <ac:picMk id="58373" creationId="{FCE3C90F-70AE-9AF3-9007-5A9DD8F8CBA1}"/>
          </ac:picMkLst>
        </pc:picChg>
      </pc:sldChg>
      <pc:sldChg chg="modSp mod">
        <pc:chgData name="Anne Cécile VONLANTHEN" userId="c595fe6c-3af9-47d5-82dd-3404f215b042" providerId="ADAL" clId="{9EACCB2D-D4D8-4682-A6AA-7DB1C5EFD4DD}" dt="2026-03-19T09:12:25.068" v="11" actId="114"/>
        <pc:sldMkLst>
          <pc:docMk/>
          <pc:sldMk cId="0" sldId="1339"/>
        </pc:sldMkLst>
        <pc:spChg chg="mod">
          <ac:chgData name="Anne Cécile VONLANTHEN" userId="c595fe6c-3af9-47d5-82dd-3404f215b042" providerId="ADAL" clId="{9EACCB2D-D4D8-4682-A6AA-7DB1C5EFD4DD}" dt="2026-03-19T09:12:25.068" v="11" actId="114"/>
          <ac:spMkLst>
            <pc:docMk/>
            <pc:sldMk cId="0" sldId="1339"/>
            <ac:spMk id="3" creationId="{40D68419-0A04-F7FC-6D8C-CA45ACC68495}"/>
          </ac:spMkLst>
        </pc:spChg>
      </pc:sldChg>
      <pc:sldChg chg="modSp mod">
        <pc:chgData name="Anne Cécile VONLANTHEN" userId="c595fe6c-3af9-47d5-82dd-3404f215b042" providerId="ADAL" clId="{9EACCB2D-D4D8-4682-A6AA-7DB1C5EFD4DD}" dt="2026-03-19T09:18:39.857" v="21" actId="114"/>
        <pc:sldMkLst>
          <pc:docMk/>
          <pc:sldMk cId="0" sldId="1340"/>
        </pc:sldMkLst>
        <pc:spChg chg="mod">
          <ac:chgData name="Anne Cécile VONLANTHEN" userId="c595fe6c-3af9-47d5-82dd-3404f215b042" providerId="ADAL" clId="{9EACCB2D-D4D8-4682-A6AA-7DB1C5EFD4DD}" dt="2026-03-19T09:18:29.380" v="20" actId="20577"/>
          <ac:spMkLst>
            <pc:docMk/>
            <pc:sldMk cId="0" sldId="1340"/>
            <ac:spMk id="7" creationId="{71188D50-5551-BE0B-B22D-E4C64AC523DD}"/>
          </ac:spMkLst>
        </pc:spChg>
        <pc:spChg chg="mod">
          <ac:chgData name="Anne Cécile VONLANTHEN" userId="c595fe6c-3af9-47d5-82dd-3404f215b042" providerId="ADAL" clId="{9EACCB2D-D4D8-4682-A6AA-7DB1C5EFD4DD}" dt="2026-03-19T09:18:39.857" v="21" actId="114"/>
          <ac:spMkLst>
            <pc:docMk/>
            <pc:sldMk cId="0" sldId="1340"/>
            <ac:spMk id="57356" creationId="{48B52C59-EFD1-57C6-9641-9FB852020E6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55281-8076-4097-83E9-ED2C5BBC787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CH"/>
        </a:p>
      </dgm:t>
    </dgm:pt>
    <dgm:pt modelId="{E65B4331-2E39-48A2-91B3-4CDB8F316383}">
      <dgm:prSet phldrT="[Text]" phldr="0"/>
      <dgm:spPr>
        <a:solidFill>
          <a:srgbClr val="063D72"/>
        </a:solidFill>
      </dgm:spPr>
      <dgm:t>
        <a:bodyPr/>
        <a:lstStyle/>
        <a:p>
          <a:r>
            <a:rPr lang="de-CH" dirty="0">
              <a:latin typeface="+mj-lt"/>
            </a:rPr>
            <a:t>System</a:t>
          </a:r>
        </a:p>
      </dgm:t>
    </dgm:pt>
    <dgm:pt modelId="{8451C5BB-FBCF-4803-86C9-C4B9632D2819}" type="parTrans" cxnId="{456ACD1D-64EC-4709-AA48-923574D2E4EB}">
      <dgm:prSet/>
      <dgm:spPr/>
      <dgm:t>
        <a:bodyPr/>
        <a:lstStyle/>
        <a:p>
          <a:endParaRPr lang="de-CH"/>
        </a:p>
      </dgm:t>
    </dgm:pt>
    <dgm:pt modelId="{39C1EB68-95C8-4F7A-844F-29CD45147576}" type="sibTrans" cxnId="{456ACD1D-64EC-4709-AA48-923574D2E4EB}">
      <dgm:prSet/>
      <dgm:spPr/>
      <dgm:t>
        <a:bodyPr/>
        <a:lstStyle/>
        <a:p>
          <a:endParaRPr lang="de-CH"/>
        </a:p>
      </dgm:t>
    </dgm:pt>
    <dgm:pt modelId="{645AF478-766C-435F-929D-781E3D29ECF2}">
      <dgm:prSet phldrT="[Text]" phldr="0"/>
      <dgm:spPr>
        <a:solidFill>
          <a:srgbClr val="FFC000"/>
        </a:solidFill>
      </dgm:spPr>
      <dgm:t>
        <a:bodyPr/>
        <a:lstStyle/>
        <a:p>
          <a:r>
            <a:rPr lang="de-CH" dirty="0">
              <a:latin typeface="+mj-lt"/>
            </a:rPr>
            <a:t>Inhalt</a:t>
          </a:r>
        </a:p>
      </dgm:t>
    </dgm:pt>
    <dgm:pt modelId="{B0AFC53A-BAEC-4317-848A-40E2D5061BB5}" type="parTrans" cxnId="{797281A7-60AE-4D33-B1BC-262FA413A03A}">
      <dgm:prSet/>
      <dgm:spPr/>
      <dgm:t>
        <a:bodyPr/>
        <a:lstStyle/>
        <a:p>
          <a:endParaRPr lang="de-CH"/>
        </a:p>
      </dgm:t>
    </dgm:pt>
    <dgm:pt modelId="{037FF614-440A-490F-96CD-D4D5B399B7B2}" type="sibTrans" cxnId="{797281A7-60AE-4D33-B1BC-262FA413A03A}">
      <dgm:prSet/>
      <dgm:spPr/>
      <dgm:t>
        <a:bodyPr/>
        <a:lstStyle/>
        <a:p>
          <a:endParaRPr lang="de-CH"/>
        </a:p>
      </dgm:t>
    </dgm:pt>
    <dgm:pt modelId="{44B9B632-5AB7-47BA-AD2F-F3348714071E}">
      <dgm:prSet phldrT="[Text]" phldr="0"/>
      <dgm:spPr>
        <a:solidFill>
          <a:srgbClr val="00B050"/>
        </a:solidFill>
      </dgm:spPr>
      <dgm:t>
        <a:bodyPr/>
        <a:lstStyle/>
        <a:p>
          <a:r>
            <a:rPr lang="de-CH" dirty="0">
              <a:latin typeface="+mj-lt"/>
            </a:rPr>
            <a:t>Lernräume</a:t>
          </a:r>
        </a:p>
      </dgm:t>
    </dgm:pt>
    <dgm:pt modelId="{E1A992F5-8762-47D5-9437-CA29168C05F1}" type="parTrans" cxnId="{C7F8E23C-8A06-4407-9655-48E53E61A7E4}">
      <dgm:prSet/>
      <dgm:spPr/>
      <dgm:t>
        <a:bodyPr/>
        <a:lstStyle/>
        <a:p>
          <a:endParaRPr lang="de-CH"/>
        </a:p>
      </dgm:t>
    </dgm:pt>
    <dgm:pt modelId="{C1F889B4-6EA5-401F-A66E-9FB929A45DFA}" type="sibTrans" cxnId="{C7F8E23C-8A06-4407-9655-48E53E61A7E4}">
      <dgm:prSet/>
      <dgm:spPr/>
      <dgm:t>
        <a:bodyPr/>
        <a:lstStyle/>
        <a:p>
          <a:endParaRPr lang="de-CH"/>
        </a:p>
      </dgm:t>
    </dgm:pt>
    <dgm:pt modelId="{3D5E9903-48CD-4AE0-87FD-C0CA1610E99A}" type="pres">
      <dgm:prSet presAssocID="{80955281-8076-4097-83E9-ED2C5BBC7877}" presName="Name0" presStyleCnt="0">
        <dgm:presLayoutVars>
          <dgm:chMax val="7"/>
          <dgm:chPref val="7"/>
          <dgm:dir/>
        </dgm:presLayoutVars>
      </dgm:prSet>
      <dgm:spPr/>
    </dgm:pt>
    <dgm:pt modelId="{23C85384-3D6E-4E1D-849F-D8AD90E8B0CC}" type="pres">
      <dgm:prSet presAssocID="{80955281-8076-4097-83E9-ED2C5BBC7877}" presName="Name1" presStyleCnt="0"/>
      <dgm:spPr/>
    </dgm:pt>
    <dgm:pt modelId="{DDF30883-6267-4703-AF7F-C9C33A2B3055}" type="pres">
      <dgm:prSet presAssocID="{80955281-8076-4097-83E9-ED2C5BBC7877}" presName="cycle" presStyleCnt="0"/>
      <dgm:spPr/>
    </dgm:pt>
    <dgm:pt modelId="{3B273951-B240-43E4-A173-8C8E44008D22}" type="pres">
      <dgm:prSet presAssocID="{80955281-8076-4097-83E9-ED2C5BBC7877}" presName="srcNode" presStyleLbl="node1" presStyleIdx="0" presStyleCnt="3"/>
      <dgm:spPr/>
    </dgm:pt>
    <dgm:pt modelId="{D07287AB-FB58-42FD-A34C-6C5E4329845B}" type="pres">
      <dgm:prSet presAssocID="{80955281-8076-4097-83E9-ED2C5BBC7877}" presName="conn" presStyleLbl="parChTrans1D2" presStyleIdx="0" presStyleCnt="1"/>
      <dgm:spPr/>
    </dgm:pt>
    <dgm:pt modelId="{88FC58D3-FC0F-4EDB-A089-939CB7CB10EC}" type="pres">
      <dgm:prSet presAssocID="{80955281-8076-4097-83E9-ED2C5BBC7877}" presName="extraNode" presStyleLbl="node1" presStyleIdx="0" presStyleCnt="3"/>
      <dgm:spPr/>
    </dgm:pt>
    <dgm:pt modelId="{EDEB6BE2-521A-4F16-A23F-819931908012}" type="pres">
      <dgm:prSet presAssocID="{80955281-8076-4097-83E9-ED2C5BBC7877}" presName="dstNode" presStyleLbl="node1" presStyleIdx="0" presStyleCnt="3"/>
      <dgm:spPr/>
    </dgm:pt>
    <dgm:pt modelId="{D2B689D5-ECE8-440C-9222-3D4936B23D03}" type="pres">
      <dgm:prSet presAssocID="{E65B4331-2E39-48A2-91B3-4CDB8F316383}" presName="text_1" presStyleLbl="node1" presStyleIdx="0" presStyleCnt="3">
        <dgm:presLayoutVars>
          <dgm:bulletEnabled val="1"/>
        </dgm:presLayoutVars>
      </dgm:prSet>
      <dgm:spPr/>
    </dgm:pt>
    <dgm:pt modelId="{89943700-D37F-424F-B270-3C835CCC1825}" type="pres">
      <dgm:prSet presAssocID="{E65B4331-2E39-48A2-91B3-4CDB8F316383}" presName="accent_1" presStyleCnt="0"/>
      <dgm:spPr/>
    </dgm:pt>
    <dgm:pt modelId="{BBC033F0-75E3-403F-90C9-9A8D26D360D2}" type="pres">
      <dgm:prSet presAssocID="{E65B4331-2E39-48A2-91B3-4CDB8F316383}" presName="accentRepeatNode" presStyleLbl="solidFgAcc1" presStyleIdx="0" presStyleCnt="3"/>
      <dgm:spPr/>
    </dgm:pt>
    <dgm:pt modelId="{D617640E-DED8-4E64-B6B4-42FFBE957AAB}" type="pres">
      <dgm:prSet presAssocID="{645AF478-766C-435F-929D-781E3D29ECF2}" presName="text_2" presStyleLbl="node1" presStyleIdx="1" presStyleCnt="3">
        <dgm:presLayoutVars>
          <dgm:bulletEnabled val="1"/>
        </dgm:presLayoutVars>
      </dgm:prSet>
      <dgm:spPr/>
    </dgm:pt>
    <dgm:pt modelId="{80EA33FF-BE4A-455B-AA30-93699C79F163}" type="pres">
      <dgm:prSet presAssocID="{645AF478-766C-435F-929D-781E3D29ECF2}" presName="accent_2" presStyleCnt="0"/>
      <dgm:spPr/>
    </dgm:pt>
    <dgm:pt modelId="{50151CDF-7088-4B4D-91BA-DDB91DB4DC6B}" type="pres">
      <dgm:prSet presAssocID="{645AF478-766C-435F-929D-781E3D29ECF2}" presName="accentRepeatNode" presStyleLbl="solidFgAcc1" presStyleIdx="1" presStyleCnt="3"/>
      <dgm:spPr/>
    </dgm:pt>
    <dgm:pt modelId="{A8E3976F-480C-461E-A5B7-6146250C49E1}" type="pres">
      <dgm:prSet presAssocID="{44B9B632-5AB7-47BA-AD2F-F3348714071E}" presName="text_3" presStyleLbl="node1" presStyleIdx="2" presStyleCnt="3">
        <dgm:presLayoutVars>
          <dgm:bulletEnabled val="1"/>
        </dgm:presLayoutVars>
      </dgm:prSet>
      <dgm:spPr/>
    </dgm:pt>
    <dgm:pt modelId="{7B793E73-4319-4EC3-9AC7-144EAFAC0DF6}" type="pres">
      <dgm:prSet presAssocID="{44B9B632-5AB7-47BA-AD2F-F3348714071E}" presName="accent_3" presStyleCnt="0"/>
      <dgm:spPr/>
    </dgm:pt>
    <dgm:pt modelId="{25D87E7D-5DF5-4313-BB50-4BF817C0715D}" type="pres">
      <dgm:prSet presAssocID="{44B9B632-5AB7-47BA-AD2F-F3348714071E}" presName="accentRepeatNode" presStyleLbl="solidFgAcc1" presStyleIdx="2" presStyleCnt="3"/>
      <dgm:spPr/>
    </dgm:pt>
  </dgm:ptLst>
  <dgm:cxnLst>
    <dgm:cxn modelId="{426C6409-CAC8-4972-A656-D487A07ACC91}" type="presOf" srcId="{80955281-8076-4097-83E9-ED2C5BBC7877}" destId="{3D5E9903-48CD-4AE0-87FD-C0CA1610E99A}" srcOrd="0" destOrd="0" presId="urn:microsoft.com/office/officeart/2008/layout/VerticalCurvedList"/>
    <dgm:cxn modelId="{456ACD1D-64EC-4709-AA48-923574D2E4EB}" srcId="{80955281-8076-4097-83E9-ED2C5BBC7877}" destId="{E65B4331-2E39-48A2-91B3-4CDB8F316383}" srcOrd="0" destOrd="0" parTransId="{8451C5BB-FBCF-4803-86C9-C4B9632D2819}" sibTransId="{39C1EB68-95C8-4F7A-844F-29CD45147576}"/>
    <dgm:cxn modelId="{C7F8E23C-8A06-4407-9655-48E53E61A7E4}" srcId="{80955281-8076-4097-83E9-ED2C5BBC7877}" destId="{44B9B632-5AB7-47BA-AD2F-F3348714071E}" srcOrd="2" destOrd="0" parTransId="{E1A992F5-8762-47D5-9437-CA29168C05F1}" sibTransId="{C1F889B4-6EA5-401F-A66E-9FB929A45DFA}"/>
    <dgm:cxn modelId="{45499043-92A4-4CFB-A83A-DF899A561D62}" type="presOf" srcId="{44B9B632-5AB7-47BA-AD2F-F3348714071E}" destId="{A8E3976F-480C-461E-A5B7-6146250C49E1}" srcOrd="0" destOrd="0" presId="urn:microsoft.com/office/officeart/2008/layout/VerticalCurvedList"/>
    <dgm:cxn modelId="{61215153-098E-4E8A-979E-95EBEFC627A2}" type="presOf" srcId="{645AF478-766C-435F-929D-781E3D29ECF2}" destId="{D617640E-DED8-4E64-B6B4-42FFBE957AAB}" srcOrd="0" destOrd="0" presId="urn:microsoft.com/office/officeart/2008/layout/VerticalCurvedList"/>
    <dgm:cxn modelId="{048D1E59-506E-454C-AEBA-ECEB2FBC3BD0}" type="presOf" srcId="{39C1EB68-95C8-4F7A-844F-29CD45147576}" destId="{D07287AB-FB58-42FD-A34C-6C5E4329845B}" srcOrd="0" destOrd="0" presId="urn:microsoft.com/office/officeart/2008/layout/VerticalCurvedList"/>
    <dgm:cxn modelId="{797281A7-60AE-4D33-B1BC-262FA413A03A}" srcId="{80955281-8076-4097-83E9-ED2C5BBC7877}" destId="{645AF478-766C-435F-929D-781E3D29ECF2}" srcOrd="1" destOrd="0" parTransId="{B0AFC53A-BAEC-4317-848A-40E2D5061BB5}" sibTransId="{037FF614-440A-490F-96CD-D4D5B399B7B2}"/>
    <dgm:cxn modelId="{C9295FDB-0717-4D36-B1A5-49428A152A83}" type="presOf" srcId="{E65B4331-2E39-48A2-91B3-4CDB8F316383}" destId="{D2B689D5-ECE8-440C-9222-3D4936B23D03}" srcOrd="0" destOrd="0" presId="urn:microsoft.com/office/officeart/2008/layout/VerticalCurvedList"/>
    <dgm:cxn modelId="{881D3FFA-A17C-49F1-96EE-D51E6BE3DB42}" type="presParOf" srcId="{3D5E9903-48CD-4AE0-87FD-C0CA1610E99A}" destId="{23C85384-3D6E-4E1D-849F-D8AD90E8B0CC}" srcOrd="0" destOrd="0" presId="urn:microsoft.com/office/officeart/2008/layout/VerticalCurvedList"/>
    <dgm:cxn modelId="{6A592E82-0E5A-4992-A1D1-C4192ABCE48E}" type="presParOf" srcId="{23C85384-3D6E-4E1D-849F-D8AD90E8B0CC}" destId="{DDF30883-6267-4703-AF7F-C9C33A2B3055}" srcOrd="0" destOrd="0" presId="urn:microsoft.com/office/officeart/2008/layout/VerticalCurvedList"/>
    <dgm:cxn modelId="{13F66872-DBBE-44FE-AD10-12E9A9FF9DF5}" type="presParOf" srcId="{DDF30883-6267-4703-AF7F-C9C33A2B3055}" destId="{3B273951-B240-43E4-A173-8C8E44008D22}" srcOrd="0" destOrd="0" presId="urn:microsoft.com/office/officeart/2008/layout/VerticalCurvedList"/>
    <dgm:cxn modelId="{FE6ED03B-EB4A-4D50-BAD5-33D086FF1295}" type="presParOf" srcId="{DDF30883-6267-4703-AF7F-C9C33A2B3055}" destId="{D07287AB-FB58-42FD-A34C-6C5E4329845B}" srcOrd="1" destOrd="0" presId="urn:microsoft.com/office/officeart/2008/layout/VerticalCurvedList"/>
    <dgm:cxn modelId="{F6323634-FEF2-45C0-BF49-6441FD5486E9}" type="presParOf" srcId="{DDF30883-6267-4703-AF7F-C9C33A2B3055}" destId="{88FC58D3-FC0F-4EDB-A089-939CB7CB10EC}" srcOrd="2" destOrd="0" presId="urn:microsoft.com/office/officeart/2008/layout/VerticalCurvedList"/>
    <dgm:cxn modelId="{9FCF6218-E5E4-4EE9-9F1E-EEECF3A7BB08}" type="presParOf" srcId="{DDF30883-6267-4703-AF7F-C9C33A2B3055}" destId="{EDEB6BE2-521A-4F16-A23F-819931908012}" srcOrd="3" destOrd="0" presId="urn:microsoft.com/office/officeart/2008/layout/VerticalCurvedList"/>
    <dgm:cxn modelId="{D52E5441-E8FD-44F3-8A1A-A1A871D12B54}" type="presParOf" srcId="{23C85384-3D6E-4E1D-849F-D8AD90E8B0CC}" destId="{D2B689D5-ECE8-440C-9222-3D4936B23D03}" srcOrd="1" destOrd="0" presId="urn:microsoft.com/office/officeart/2008/layout/VerticalCurvedList"/>
    <dgm:cxn modelId="{6D1A8217-FF9E-4CD2-AB79-0ADDB254FF05}" type="presParOf" srcId="{23C85384-3D6E-4E1D-849F-D8AD90E8B0CC}" destId="{89943700-D37F-424F-B270-3C835CCC1825}" srcOrd="2" destOrd="0" presId="urn:microsoft.com/office/officeart/2008/layout/VerticalCurvedList"/>
    <dgm:cxn modelId="{64C09DFB-09A2-4D2B-A44A-629F22DABB95}" type="presParOf" srcId="{89943700-D37F-424F-B270-3C835CCC1825}" destId="{BBC033F0-75E3-403F-90C9-9A8D26D360D2}" srcOrd="0" destOrd="0" presId="urn:microsoft.com/office/officeart/2008/layout/VerticalCurvedList"/>
    <dgm:cxn modelId="{E894E1E9-F81F-45CC-8A3C-CC514082AF6D}" type="presParOf" srcId="{23C85384-3D6E-4E1D-849F-D8AD90E8B0CC}" destId="{D617640E-DED8-4E64-B6B4-42FFBE957AAB}" srcOrd="3" destOrd="0" presId="urn:microsoft.com/office/officeart/2008/layout/VerticalCurvedList"/>
    <dgm:cxn modelId="{837822FE-E2F6-479D-93B2-FB56FAFB2B6B}" type="presParOf" srcId="{23C85384-3D6E-4E1D-849F-D8AD90E8B0CC}" destId="{80EA33FF-BE4A-455B-AA30-93699C79F163}" srcOrd="4" destOrd="0" presId="urn:microsoft.com/office/officeart/2008/layout/VerticalCurvedList"/>
    <dgm:cxn modelId="{36FB510E-1968-443D-9BED-4AA2A8D3793F}" type="presParOf" srcId="{80EA33FF-BE4A-455B-AA30-93699C79F163}" destId="{50151CDF-7088-4B4D-91BA-DDB91DB4DC6B}" srcOrd="0" destOrd="0" presId="urn:microsoft.com/office/officeart/2008/layout/VerticalCurvedList"/>
    <dgm:cxn modelId="{982A7896-2CC9-44E6-85F4-09C2044CA824}" type="presParOf" srcId="{23C85384-3D6E-4E1D-849F-D8AD90E8B0CC}" destId="{A8E3976F-480C-461E-A5B7-6146250C49E1}" srcOrd="5" destOrd="0" presId="urn:microsoft.com/office/officeart/2008/layout/VerticalCurvedList"/>
    <dgm:cxn modelId="{E1F4DAC6-3E84-4C4B-80FA-D81766C84324}" type="presParOf" srcId="{23C85384-3D6E-4E1D-849F-D8AD90E8B0CC}" destId="{7B793E73-4319-4EC3-9AC7-144EAFAC0DF6}" srcOrd="6" destOrd="0" presId="urn:microsoft.com/office/officeart/2008/layout/VerticalCurvedList"/>
    <dgm:cxn modelId="{AD0EB0EA-8C3B-4D16-ADD4-47FC1412CB52}" type="presParOf" srcId="{7B793E73-4319-4EC3-9AC7-144EAFAC0DF6}" destId="{25D87E7D-5DF5-4313-BB50-4BF817C0715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955281-8076-4097-83E9-ED2C5BBC787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CH"/>
        </a:p>
      </dgm:t>
    </dgm:pt>
    <dgm:pt modelId="{E65B4331-2E39-48A2-91B3-4CDB8F316383}">
      <dgm:prSet phldrT="[Text]" phldr="0" custT="1"/>
      <dgm:spPr>
        <a:solidFill>
          <a:srgbClr val="063D72"/>
        </a:solidFill>
      </dgm:spPr>
      <dgm:t>
        <a:bodyPr/>
        <a:lstStyle/>
        <a:p>
          <a:r>
            <a:rPr lang="de-CH" sz="4400" b="1" dirty="0">
              <a:latin typeface="+mj-lt"/>
            </a:rPr>
            <a:t>System</a:t>
          </a:r>
        </a:p>
        <a:p>
          <a:r>
            <a:rPr lang="de-CH" sz="4400" dirty="0">
              <a:latin typeface="+mj-lt"/>
            </a:rPr>
            <a:t>Wie bleibt ein System stabil und trotzdem anpassungsfähig?</a:t>
          </a:r>
        </a:p>
      </dgm:t>
    </dgm:pt>
    <dgm:pt modelId="{8451C5BB-FBCF-4803-86C9-C4B9632D2819}" type="parTrans" cxnId="{456ACD1D-64EC-4709-AA48-923574D2E4EB}">
      <dgm:prSet/>
      <dgm:spPr/>
      <dgm:t>
        <a:bodyPr/>
        <a:lstStyle/>
        <a:p>
          <a:endParaRPr lang="de-CH"/>
        </a:p>
      </dgm:t>
    </dgm:pt>
    <dgm:pt modelId="{39C1EB68-95C8-4F7A-844F-29CD45147576}" type="sibTrans" cxnId="{456ACD1D-64EC-4709-AA48-923574D2E4EB}">
      <dgm:prSet/>
      <dgm:spPr/>
      <dgm:t>
        <a:bodyPr/>
        <a:lstStyle/>
        <a:p>
          <a:endParaRPr lang="de-CH"/>
        </a:p>
      </dgm:t>
    </dgm:pt>
    <dgm:pt modelId="{3D5E9903-48CD-4AE0-87FD-C0CA1610E99A}" type="pres">
      <dgm:prSet presAssocID="{80955281-8076-4097-83E9-ED2C5BBC7877}" presName="Name0" presStyleCnt="0">
        <dgm:presLayoutVars>
          <dgm:chMax val="7"/>
          <dgm:chPref val="7"/>
          <dgm:dir/>
        </dgm:presLayoutVars>
      </dgm:prSet>
      <dgm:spPr/>
    </dgm:pt>
    <dgm:pt modelId="{23C85384-3D6E-4E1D-849F-D8AD90E8B0CC}" type="pres">
      <dgm:prSet presAssocID="{80955281-8076-4097-83E9-ED2C5BBC7877}" presName="Name1" presStyleCnt="0"/>
      <dgm:spPr/>
    </dgm:pt>
    <dgm:pt modelId="{DDF30883-6267-4703-AF7F-C9C33A2B3055}" type="pres">
      <dgm:prSet presAssocID="{80955281-8076-4097-83E9-ED2C5BBC7877}" presName="cycle" presStyleCnt="0"/>
      <dgm:spPr/>
    </dgm:pt>
    <dgm:pt modelId="{3B273951-B240-43E4-A173-8C8E44008D22}" type="pres">
      <dgm:prSet presAssocID="{80955281-8076-4097-83E9-ED2C5BBC7877}" presName="srcNode" presStyleLbl="node1" presStyleIdx="0" presStyleCnt="1"/>
      <dgm:spPr/>
    </dgm:pt>
    <dgm:pt modelId="{D07287AB-FB58-42FD-A34C-6C5E4329845B}" type="pres">
      <dgm:prSet presAssocID="{80955281-8076-4097-83E9-ED2C5BBC7877}" presName="conn" presStyleLbl="parChTrans1D2" presStyleIdx="0" presStyleCnt="1"/>
      <dgm:spPr/>
    </dgm:pt>
    <dgm:pt modelId="{88FC58D3-FC0F-4EDB-A089-939CB7CB10EC}" type="pres">
      <dgm:prSet presAssocID="{80955281-8076-4097-83E9-ED2C5BBC7877}" presName="extraNode" presStyleLbl="node1" presStyleIdx="0" presStyleCnt="1"/>
      <dgm:spPr/>
    </dgm:pt>
    <dgm:pt modelId="{EDEB6BE2-521A-4F16-A23F-819931908012}" type="pres">
      <dgm:prSet presAssocID="{80955281-8076-4097-83E9-ED2C5BBC7877}" presName="dstNode" presStyleLbl="node1" presStyleIdx="0" presStyleCnt="1"/>
      <dgm:spPr/>
    </dgm:pt>
    <dgm:pt modelId="{D2B689D5-ECE8-440C-9222-3D4936B23D03}" type="pres">
      <dgm:prSet presAssocID="{E65B4331-2E39-48A2-91B3-4CDB8F316383}" presName="text_1" presStyleLbl="node1" presStyleIdx="0" presStyleCnt="1">
        <dgm:presLayoutVars>
          <dgm:bulletEnabled val="1"/>
        </dgm:presLayoutVars>
      </dgm:prSet>
      <dgm:spPr/>
    </dgm:pt>
    <dgm:pt modelId="{89943700-D37F-424F-B270-3C835CCC1825}" type="pres">
      <dgm:prSet presAssocID="{E65B4331-2E39-48A2-91B3-4CDB8F316383}" presName="accent_1" presStyleCnt="0"/>
      <dgm:spPr/>
    </dgm:pt>
    <dgm:pt modelId="{BBC033F0-75E3-403F-90C9-9A8D26D360D2}" type="pres">
      <dgm:prSet presAssocID="{E65B4331-2E39-48A2-91B3-4CDB8F316383}" presName="accentRepeatNode" presStyleLbl="solidFgAcc1" presStyleIdx="0" presStyleCnt="1"/>
      <dgm:spPr/>
    </dgm:pt>
  </dgm:ptLst>
  <dgm:cxnLst>
    <dgm:cxn modelId="{426C6409-CAC8-4972-A656-D487A07ACC91}" type="presOf" srcId="{80955281-8076-4097-83E9-ED2C5BBC7877}" destId="{3D5E9903-48CD-4AE0-87FD-C0CA1610E99A}" srcOrd="0" destOrd="0" presId="urn:microsoft.com/office/officeart/2008/layout/VerticalCurvedList"/>
    <dgm:cxn modelId="{456ACD1D-64EC-4709-AA48-923574D2E4EB}" srcId="{80955281-8076-4097-83E9-ED2C5BBC7877}" destId="{E65B4331-2E39-48A2-91B3-4CDB8F316383}" srcOrd="0" destOrd="0" parTransId="{8451C5BB-FBCF-4803-86C9-C4B9632D2819}" sibTransId="{39C1EB68-95C8-4F7A-844F-29CD45147576}"/>
    <dgm:cxn modelId="{048D1E59-506E-454C-AEBA-ECEB2FBC3BD0}" type="presOf" srcId="{39C1EB68-95C8-4F7A-844F-29CD45147576}" destId="{D07287AB-FB58-42FD-A34C-6C5E4329845B}" srcOrd="0" destOrd="0" presId="urn:microsoft.com/office/officeart/2008/layout/VerticalCurvedList"/>
    <dgm:cxn modelId="{C9295FDB-0717-4D36-B1A5-49428A152A83}" type="presOf" srcId="{E65B4331-2E39-48A2-91B3-4CDB8F316383}" destId="{D2B689D5-ECE8-440C-9222-3D4936B23D03}" srcOrd="0" destOrd="0" presId="urn:microsoft.com/office/officeart/2008/layout/VerticalCurvedList"/>
    <dgm:cxn modelId="{881D3FFA-A17C-49F1-96EE-D51E6BE3DB42}" type="presParOf" srcId="{3D5E9903-48CD-4AE0-87FD-C0CA1610E99A}" destId="{23C85384-3D6E-4E1D-849F-D8AD90E8B0CC}" srcOrd="0" destOrd="0" presId="urn:microsoft.com/office/officeart/2008/layout/VerticalCurvedList"/>
    <dgm:cxn modelId="{6A592E82-0E5A-4992-A1D1-C4192ABCE48E}" type="presParOf" srcId="{23C85384-3D6E-4E1D-849F-D8AD90E8B0CC}" destId="{DDF30883-6267-4703-AF7F-C9C33A2B3055}" srcOrd="0" destOrd="0" presId="urn:microsoft.com/office/officeart/2008/layout/VerticalCurvedList"/>
    <dgm:cxn modelId="{13F66872-DBBE-44FE-AD10-12E9A9FF9DF5}" type="presParOf" srcId="{DDF30883-6267-4703-AF7F-C9C33A2B3055}" destId="{3B273951-B240-43E4-A173-8C8E44008D22}" srcOrd="0" destOrd="0" presId="urn:microsoft.com/office/officeart/2008/layout/VerticalCurvedList"/>
    <dgm:cxn modelId="{FE6ED03B-EB4A-4D50-BAD5-33D086FF1295}" type="presParOf" srcId="{DDF30883-6267-4703-AF7F-C9C33A2B3055}" destId="{D07287AB-FB58-42FD-A34C-6C5E4329845B}" srcOrd="1" destOrd="0" presId="urn:microsoft.com/office/officeart/2008/layout/VerticalCurvedList"/>
    <dgm:cxn modelId="{F6323634-FEF2-45C0-BF49-6441FD5486E9}" type="presParOf" srcId="{DDF30883-6267-4703-AF7F-C9C33A2B3055}" destId="{88FC58D3-FC0F-4EDB-A089-939CB7CB10EC}" srcOrd="2" destOrd="0" presId="urn:microsoft.com/office/officeart/2008/layout/VerticalCurvedList"/>
    <dgm:cxn modelId="{9FCF6218-E5E4-4EE9-9F1E-EEECF3A7BB08}" type="presParOf" srcId="{DDF30883-6267-4703-AF7F-C9C33A2B3055}" destId="{EDEB6BE2-521A-4F16-A23F-819931908012}" srcOrd="3" destOrd="0" presId="urn:microsoft.com/office/officeart/2008/layout/VerticalCurvedList"/>
    <dgm:cxn modelId="{D52E5441-E8FD-44F3-8A1A-A1A871D12B54}" type="presParOf" srcId="{23C85384-3D6E-4E1D-849F-D8AD90E8B0CC}" destId="{D2B689D5-ECE8-440C-9222-3D4936B23D03}" srcOrd="1" destOrd="0" presId="urn:microsoft.com/office/officeart/2008/layout/VerticalCurvedList"/>
    <dgm:cxn modelId="{6D1A8217-FF9E-4CD2-AB79-0ADDB254FF05}" type="presParOf" srcId="{23C85384-3D6E-4E1D-849F-D8AD90E8B0CC}" destId="{89943700-D37F-424F-B270-3C835CCC1825}" srcOrd="2" destOrd="0" presId="urn:microsoft.com/office/officeart/2008/layout/VerticalCurvedList"/>
    <dgm:cxn modelId="{64C09DFB-09A2-4D2B-A44A-629F22DABB95}" type="presParOf" srcId="{89943700-D37F-424F-B270-3C835CCC1825}" destId="{BBC033F0-75E3-403F-90C9-9A8D26D360D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EA924D-94F3-45C4-A3C7-13D196CAFF56}"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de-CH"/>
        </a:p>
      </dgm:t>
    </dgm:pt>
    <dgm:pt modelId="{1833202E-0005-4E05-8433-0BEA30F923DA}">
      <dgm:prSet phldrT="[Text]" phldr="0"/>
      <dgm:spPr/>
      <dgm:t>
        <a:bodyPr/>
        <a:lstStyle/>
        <a:p>
          <a:r>
            <a:rPr lang="de-CH" b="1" dirty="0">
              <a:solidFill>
                <a:srgbClr val="063D72"/>
              </a:solidFill>
            </a:rPr>
            <a:t>Spezialisierung Betrieb</a:t>
          </a:r>
        </a:p>
      </dgm:t>
    </dgm:pt>
    <dgm:pt modelId="{6D45ACBB-69D9-4A94-8A07-9462991EC4F6}" type="parTrans" cxnId="{ED270243-1995-411A-BCAD-E6DB0AA5EC3A}">
      <dgm:prSet/>
      <dgm:spPr/>
      <dgm:t>
        <a:bodyPr/>
        <a:lstStyle/>
        <a:p>
          <a:endParaRPr lang="de-CH"/>
        </a:p>
      </dgm:t>
    </dgm:pt>
    <dgm:pt modelId="{13F500B1-EBFF-4A8C-9EC5-4BB8E1E3651A}" type="sibTrans" cxnId="{ED270243-1995-411A-BCAD-E6DB0AA5EC3A}">
      <dgm:prSet/>
      <dgm:spPr/>
      <dgm:t>
        <a:bodyPr/>
        <a:lstStyle/>
        <a:p>
          <a:endParaRPr lang="de-CH"/>
        </a:p>
      </dgm:t>
    </dgm:pt>
    <dgm:pt modelId="{7B16B5D7-69A5-428D-8B60-21DD67A23C45}">
      <dgm:prSet phldrT="[Text]" phldr="0"/>
      <dgm:spPr/>
      <dgm:t>
        <a:bodyPr/>
        <a:lstStyle/>
        <a:p>
          <a:r>
            <a:rPr lang="de-CH" b="1" dirty="0">
              <a:solidFill>
                <a:srgbClr val="063D72"/>
              </a:solidFill>
            </a:rPr>
            <a:t>Vertiefungs-ausbildung für </a:t>
          </a:r>
          <a:br>
            <a:rPr lang="de-CH" b="1" dirty="0">
              <a:solidFill>
                <a:srgbClr val="063D72"/>
              </a:solidFill>
            </a:rPr>
          </a:br>
          <a:r>
            <a:rPr lang="de-CH" b="1" dirty="0">
              <a:solidFill>
                <a:srgbClr val="063D72"/>
              </a:solidFill>
            </a:rPr>
            <a:t>einen Beruf</a:t>
          </a:r>
        </a:p>
      </dgm:t>
    </dgm:pt>
    <dgm:pt modelId="{879C748C-5142-4AEE-A841-0CE7111C212F}" type="parTrans" cxnId="{F646A052-67C0-4F11-9E7A-0A0009C241A7}">
      <dgm:prSet/>
      <dgm:spPr/>
      <dgm:t>
        <a:bodyPr/>
        <a:lstStyle/>
        <a:p>
          <a:endParaRPr lang="de-CH"/>
        </a:p>
      </dgm:t>
    </dgm:pt>
    <dgm:pt modelId="{6576EBBD-8452-490A-9F64-1032E974AEFE}" type="sibTrans" cxnId="{F646A052-67C0-4F11-9E7A-0A0009C241A7}">
      <dgm:prSet/>
      <dgm:spPr/>
      <dgm:t>
        <a:bodyPr/>
        <a:lstStyle/>
        <a:p>
          <a:endParaRPr lang="de-CH"/>
        </a:p>
      </dgm:t>
    </dgm:pt>
    <dgm:pt modelId="{AB489D3E-0092-4C8B-A53D-3A95C3425677}">
      <dgm:prSet phldrT="[Text]" phldr="0"/>
      <dgm:spPr/>
      <dgm:t>
        <a:bodyPr/>
        <a:lstStyle/>
        <a:p>
          <a:r>
            <a:rPr lang="de-CH" b="1" dirty="0">
              <a:solidFill>
                <a:srgbClr val="063D72"/>
              </a:solidFill>
            </a:rPr>
            <a:t>Breite Basisausbildung für ein Berufsfeld</a:t>
          </a:r>
        </a:p>
      </dgm:t>
    </dgm:pt>
    <dgm:pt modelId="{454E41DF-C9FA-44E5-96B1-3D1911EBEF5D}" type="parTrans" cxnId="{CC129BA4-02B9-4367-9B01-F92CAF99049A}">
      <dgm:prSet/>
      <dgm:spPr/>
      <dgm:t>
        <a:bodyPr/>
        <a:lstStyle/>
        <a:p>
          <a:endParaRPr lang="de-CH"/>
        </a:p>
      </dgm:t>
    </dgm:pt>
    <dgm:pt modelId="{F3050F32-6689-4622-92D3-FAD6139C541F}" type="sibTrans" cxnId="{CC129BA4-02B9-4367-9B01-F92CAF99049A}">
      <dgm:prSet/>
      <dgm:spPr/>
      <dgm:t>
        <a:bodyPr/>
        <a:lstStyle/>
        <a:p>
          <a:endParaRPr lang="de-CH"/>
        </a:p>
      </dgm:t>
    </dgm:pt>
    <dgm:pt modelId="{4DEFB885-2C31-49BC-AD82-2EB56589E27F}" type="pres">
      <dgm:prSet presAssocID="{C8EA924D-94F3-45C4-A3C7-13D196CAFF56}" presName="compositeShape" presStyleCnt="0">
        <dgm:presLayoutVars>
          <dgm:dir/>
          <dgm:resizeHandles/>
        </dgm:presLayoutVars>
      </dgm:prSet>
      <dgm:spPr/>
    </dgm:pt>
    <dgm:pt modelId="{B9353C47-8E3D-4DBF-A12C-199A6B6C0C3C}" type="pres">
      <dgm:prSet presAssocID="{C8EA924D-94F3-45C4-A3C7-13D196CAFF56}" presName="pyramid" presStyleLbl="node1" presStyleIdx="0" presStyleCnt="1"/>
      <dgm:spPr/>
    </dgm:pt>
    <dgm:pt modelId="{60E0A5A9-9BE5-4B42-8ECE-C5538D69ED7D}" type="pres">
      <dgm:prSet presAssocID="{C8EA924D-94F3-45C4-A3C7-13D196CAFF56}" presName="theList" presStyleCnt="0"/>
      <dgm:spPr/>
    </dgm:pt>
    <dgm:pt modelId="{59507F5E-06F8-47EB-A656-84549A0D8AF4}" type="pres">
      <dgm:prSet presAssocID="{1833202E-0005-4E05-8433-0BEA30F923DA}" presName="aNode" presStyleLbl="fgAcc1" presStyleIdx="0" presStyleCnt="3" custLinFactY="4701" custLinFactNeighborX="-22151" custLinFactNeighborY="100000">
        <dgm:presLayoutVars>
          <dgm:bulletEnabled val="1"/>
        </dgm:presLayoutVars>
      </dgm:prSet>
      <dgm:spPr/>
    </dgm:pt>
    <dgm:pt modelId="{A2F497A2-3F15-41F8-970E-715BB9B893D4}" type="pres">
      <dgm:prSet presAssocID="{1833202E-0005-4E05-8433-0BEA30F923DA}" presName="aSpace" presStyleCnt="0"/>
      <dgm:spPr/>
    </dgm:pt>
    <dgm:pt modelId="{A1E0F3E6-6A13-4113-924E-98F49BDC0556}" type="pres">
      <dgm:prSet presAssocID="{7B16B5D7-69A5-428D-8B60-21DD67A23C45}" presName="aNode" presStyleLbl="fgAcc1" presStyleIdx="1" presStyleCnt="3" custLinFactY="760" custLinFactNeighborX="-21561" custLinFactNeighborY="100000">
        <dgm:presLayoutVars>
          <dgm:bulletEnabled val="1"/>
        </dgm:presLayoutVars>
      </dgm:prSet>
      <dgm:spPr/>
    </dgm:pt>
    <dgm:pt modelId="{4604D0FD-17C9-444D-AE67-3C9E6A449686}" type="pres">
      <dgm:prSet presAssocID="{7B16B5D7-69A5-428D-8B60-21DD67A23C45}" presName="aSpace" presStyleCnt="0"/>
      <dgm:spPr/>
    </dgm:pt>
    <dgm:pt modelId="{6BE68A58-B06C-4975-BC3F-01F4109F41AD}" type="pres">
      <dgm:prSet presAssocID="{AB489D3E-0092-4C8B-A53D-3A95C3425677}" presName="aNode" presStyleLbl="fgAcc1" presStyleIdx="2" presStyleCnt="3" custLinFactNeighborX="-21263" custLinFactNeighborY="86468">
        <dgm:presLayoutVars>
          <dgm:bulletEnabled val="1"/>
        </dgm:presLayoutVars>
      </dgm:prSet>
      <dgm:spPr/>
    </dgm:pt>
    <dgm:pt modelId="{D270C2EC-8640-4C0E-84AF-F1ACAB89B28D}" type="pres">
      <dgm:prSet presAssocID="{AB489D3E-0092-4C8B-A53D-3A95C3425677}" presName="aSpace" presStyleCnt="0"/>
      <dgm:spPr/>
    </dgm:pt>
  </dgm:ptLst>
  <dgm:cxnLst>
    <dgm:cxn modelId="{FDB8283D-53AF-4349-9BCB-1EB79BF0CEEA}" type="presOf" srcId="{C8EA924D-94F3-45C4-A3C7-13D196CAFF56}" destId="{4DEFB885-2C31-49BC-AD82-2EB56589E27F}" srcOrd="0" destOrd="0" presId="urn:microsoft.com/office/officeart/2005/8/layout/pyramid2"/>
    <dgm:cxn modelId="{ED270243-1995-411A-BCAD-E6DB0AA5EC3A}" srcId="{C8EA924D-94F3-45C4-A3C7-13D196CAFF56}" destId="{1833202E-0005-4E05-8433-0BEA30F923DA}" srcOrd="0" destOrd="0" parTransId="{6D45ACBB-69D9-4A94-8A07-9462991EC4F6}" sibTransId="{13F500B1-EBFF-4A8C-9EC5-4BB8E1E3651A}"/>
    <dgm:cxn modelId="{C3A7DF4D-A17E-4A4C-9699-63C7E5C641D3}" type="presOf" srcId="{AB489D3E-0092-4C8B-A53D-3A95C3425677}" destId="{6BE68A58-B06C-4975-BC3F-01F4109F41AD}" srcOrd="0" destOrd="0" presId="urn:microsoft.com/office/officeart/2005/8/layout/pyramid2"/>
    <dgm:cxn modelId="{F646A052-67C0-4F11-9E7A-0A0009C241A7}" srcId="{C8EA924D-94F3-45C4-A3C7-13D196CAFF56}" destId="{7B16B5D7-69A5-428D-8B60-21DD67A23C45}" srcOrd="1" destOrd="0" parTransId="{879C748C-5142-4AEE-A841-0CE7111C212F}" sibTransId="{6576EBBD-8452-490A-9F64-1032E974AEFE}"/>
    <dgm:cxn modelId="{7484F377-FF65-47CF-8796-4D388502DE72}" type="presOf" srcId="{1833202E-0005-4E05-8433-0BEA30F923DA}" destId="{59507F5E-06F8-47EB-A656-84549A0D8AF4}" srcOrd="0" destOrd="0" presId="urn:microsoft.com/office/officeart/2005/8/layout/pyramid2"/>
    <dgm:cxn modelId="{53108891-269A-4A6B-91BD-99E8CE3BC263}" type="presOf" srcId="{7B16B5D7-69A5-428D-8B60-21DD67A23C45}" destId="{A1E0F3E6-6A13-4113-924E-98F49BDC0556}" srcOrd="0" destOrd="0" presId="urn:microsoft.com/office/officeart/2005/8/layout/pyramid2"/>
    <dgm:cxn modelId="{CC129BA4-02B9-4367-9B01-F92CAF99049A}" srcId="{C8EA924D-94F3-45C4-A3C7-13D196CAFF56}" destId="{AB489D3E-0092-4C8B-A53D-3A95C3425677}" srcOrd="2" destOrd="0" parTransId="{454E41DF-C9FA-44E5-96B1-3D1911EBEF5D}" sibTransId="{F3050F32-6689-4622-92D3-FAD6139C541F}"/>
    <dgm:cxn modelId="{3AB7BD97-0271-44C4-819F-D2F959A4F0A9}" type="presParOf" srcId="{4DEFB885-2C31-49BC-AD82-2EB56589E27F}" destId="{B9353C47-8E3D-4DBF-A12C-199A6B6C0C3C}" srcOrd="0" destOrd="0" presId="urn:microsoft.com/office/officeart/2005/8/layout/pyramid2"/>
    <dgm:cxn modelId="{DC7902B9-9870-4058-AE7F-DE9EEB52AC82}" type="presParOf" srcId="{4DEFB885-2C31-49BC-AD82-2EB56589E27F}" destId="{60E0A5A9-9BE5-4B42-8ECE-C5538D69ED7D}" srcOrd="1" destOrd="0" presId="urn:microsoft.com/office/officeart/2005/8/layout/pyramid2"/>
    <dgm:cxn modelId="{EBE0716E-3E1D-4D27-9E9E-BBF3C7A9F19A}" type="presParOf" srcId="{60E0A5A9-9BE5-4B42-8ECE-C5538D69ED7D}" destId="{59507F5E-06F8-47EB-A656-84549A0D8AF4}" srcOrd="0" destOrd="0" presId="urn:microsoft.com/office/officeart/2005/8/layout/pyramid2"/>
    <dgm:cxn modelId="{9345517B-57BE-4760-99A0-402136997804}" type="presParOf" srcId="{60E0A5A9-9BE5-4B42-8ECE-C5538D69ED7D}" destId="{A2F497A2-3F15-41F8-970E-715BB9B893D4}" srcOrd="1" destOrd="0" presId="urn:microsoft.com/office/officeart/2005/8/layout/pyramid2"/>
    <dgm:cxn modelId="{D69C9225-9F77-4AA5-84AB-6C6BCEB7A90B}" type="presParOf" srcId="{60E0A5A9-9BE5-4B42-8ECE-C5538D69ED7D}" destId="{A1E0F3E6-6A13-4113-924E-98F49BDC0556}" srcOrd="2" destOrd="0" presId="urn:microsoft.com/office/officeart/2005/8/layout/pyramid2"/>
    <dgm:cxn modelId="{2A5FCA30-EC91-4D44-B71B-6FB3FB4E1051}" type="presParOf" srcId="{60E0A5A9-9BE5-4B42-8ECE-C5538D69ED7D}" destId="{4604D0FD-17C9-444D-AE67-3C9E6A449686}" srcOrd="3" destOrd="0" presId="urn:microsoft.com/office/officeart/2005/8/layout/pyramid2"/>
    <dgm:cxn modelId="{B2CC56BF-C6F4-4EFD-B243-0041FD2AA02B}" type="presParOf" srcId="{60E0A5A9-9BE5-4B42-8ECE-C5538D69ED7D}" destId="{6BE68A58-B06C-4975-BC3F-01F4109F41AD}" srcOrd="4" destOrd="0" presId="urn:microsoft.com/office/officeart/2005/8/layout/pyramid2"/>
    <dgm:cxn modelId="{239774F8-B6F9-4EDE-8A8A-FEFBBC3700E7}" type="presParOf" srcId="{60E0A5A9-9BE5-4B42-8ECE-C5538D69ED7D}" destId="{D270C2EC-8640-4C0E-84AF-F1ACAB89B28D}"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955281-8076-4097-83E9-ED2C5BBC787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CH"/>
        </a:p>
      </dgm:t>
    </dgm:pt>
    <dgm:pt modelId="{E65B4331-2E39-48A2-91B3-4CDB8F316383}">
      <dgm:prSet phldrT="[Text]" phldr="0"/>
      <dgm:spPr>
        <a:solidFill>
          <a:srgbClr val="063D72"/>
        </a:solidFill>
      </dgm:spPr>
      <dgm:t>
        <a:bodyPr/>
        <a:lstStyle/>
        <a:p>
          <a:r>
            <a:rPr lang="de-CH" dirty="0">
              <a:latin typeface="+mj-lt"/>
            </a:rPr>
            <a:t>System</a:t>
          </a:r>
        </a:p>
      </dgm:t>
    </dgm:pt>
    <dgm:pt modelId="{8451C5BB-FBCF-4803-86C9-C4B9632D2819}" type="parTrans" cxnId="{456ACD1D-64EC-4709-AA48-923574D2E4EB}">
      <dgm:prSet/>
      <dgm:spPr/>
      <dgm:t>
        <a:bodyPr/>
        <a:lstStyle/>
        <a:p>
          <a:endParaRPr lang="de-CH"/>
        </a:p>
      </dgm:t>
    </dgm:pt>
    <dgm:pt modelId="{39C1EB68-95C8-4F7A-844F-29CD45147576}" type="sibTrans" cxnId="{456ACD1D-64EC-4709-AA48-923574D2E4EB}">
      <dgm:prSet/>
      <dgm:spPr/>
      <dgm:t>
        <a:bodyPr/>
        <a:lstStyle/>
        <a:p>
          <a:endParaRPr lang="de-CH"/>
        </a:p>
      </dgm:t>
    </dgm:pt>
    <dgm:pt modelId="{645AF478-766C-435F-929D-781E3D29ECF2}">
      <dgm:prSet phldrT="[Text]" phldr="0"/>
      <dgm:spPr>
        <a:solidFill>
          <a:srgbClr val="FFC000"/>
        </a:solidFill>
      </dgm:spPr>
      <dgm:t>
        <a:bodyPr/>
        <a:lstStyle/>
        <a:p>
          <a:r>
            <a:rPr lang="de-CH" dirty="0">
              <a:latin typeface="+mj-lt"/>
            </a:rPr>
            <a:t>Inhalt</a:t>
          </a:r>
        </a:p>
      </dgm:t>
    </dgm:pt>
    <dgm:pt modelId="{B0AFC53A-BAEC-4317-848A-40E2D5061BB5}" type="parTrans" cxnId="{797281A7-60AE-4D33-B1BC-262FA413A03A}">
      <dgm:prSet/>
      <dgm:spPr/>
      <dgm:t>
        <a:bodyPr/>
        <a:lstStyle/>
        <a:p>
          <a:endParaRPr lang="de-CH"/>
        </a:p>
      </dgm:t>
    </dgm:pt>
    <dgm:pt modelId="{037FF614-440A-490F-96CD-D4D5B399B7B2}" type="sibTrans" cxnId="{797281A7-60AE-4D33-B1BC-262FA413A03A}">
      <dgm:prSet/>
      <dgm:spPr/>
      <dgm:t>
        <a:bodyPr/>
        <a:lstStyle/>
        <a:p>
          <a:endParaRPr lang="de-CH"/>
        </a:p>
      </dgm:t>
    </dgm:pt>
    <dgm:pt modelId="{44B9B632-5AB7-47BA-AD2F-F3348714071E}">
      <dgm:prSet phldrT="[Text]" phldr="0"/>
      <dgm:spPr>
        <a:solidFill>
          <a:schemeClr val="accent6"/>
        </a:solidFill>
      </dgm:spPr>
      <dgm:t>
        <a:bodyPr/>
        <a:lstStyle/>
        <a:p>
          <a:r>
            <a:rPr lang="de-CH" dirty="0">
              <a:latin typeface="+mj-lt"/>
            </a:rPr>
            <a:t>Lernräume</a:t>
          </a:r>
        </a:p>
      </dgm:t>
    </dgm:pt>
    <dgm:pt modelId="{E1A992F5-8762-47D5-9437-CA29168C05F1}" type="parTrans" cxnId="{C7F8E23C-8A06-4407-9655-48E53E61A7E4}">
      <dgm:prSet/>
      <dgm:spPr/>
      <dgm:t>
        <a:bodyPr/>
        <a:lstStyle/>
        <a:p>
          <a:endParaRPr lang="de-CH"/>
        </a:p>
      </dgm:t>
    </dgm:pt>
    <dgm:pt modelId="{C1F889B4-6EA5-401F-A66E-9FB929A45DFA}" type="sibTrans" cxnId="{C7F8E23C-8A06-4407-9655-48E53E61A7E4}">
      <dgm:prSet/>
      <dgm:spPr/>
      <dgm:t>
        <a:bodyPr/>
        <a:lstStyle/>
        <a:p>
          <a:endParaRPr lang="de-CH"/>
        </a:p>
      </dgm:t>
    </dgm:pt>
    <dgm:pt modelId="{3D5E9903-48CD-4AE0-87FD-C0CA1610E99A}" type="pres">
      <dgm:prSet presAssocID="{80955281-8076-4097-83E9-ED2C5BBC7877}" presName="Name0" presStyleCnt="0">
        <dgm:presLayoutVars>
          <dgm:chMax val="7"/>
          <dgm:chPref val="7"/>
          <dgm:dir/>
        </dgm:presLayoutVars>
      </dgm:prSet>
      <dgm:spPr/>
    </dgm:pt>
    <dgm:pt modelId="{23C85384-3D6E-4E1D-849F-D8AD90E8B0CC}" type="pres">
      <dgm:prSet presAssocID="{80955281-8076-4097-83E9-ED2C5BBC7877}" presName="Name1" presStyleCnt="0"/>
      <dgm:spPr/>
    </dgm:pt>
    <dgm:pt modelId="{DDF30883-6267-4703-AF7F-C9C33A2B3055}" type="pres">
      <dgm:prSet presAssocID="{80955281-8076-4097-83E9-ED2C5BBC7877}" presName="cycle" presStyleCnt="0"/>
      <dgm:spPr/>
    </dgm:pt>
    <dgm:pt modelId="{3B273951-B240-43E4-A173-8C8E44008D22}" type="pres">
      <dgm:prSet presAssocID="{80955281-8076-4097-83E9-ED2C5BBC7877}" presName="srcNode" presStyleLbl="node1" presStyleIdx="0" presStyleCnt="3"/>
      <dgm:spPr/>
    </dgm:pt>
    <dgm:pt modelId="{D07287AB-FB58-42FD-A34C-6C5E4329845B}" type="pres">
      <dgm:prSet presAssocID="{80955281-8076-4097-83E9-ED2C5BBC7877}" presName="conn" presStyleLbl="parChTrans1D2" presStyleIdx="0" presStyleCnt="1"/>
      <dgm:spPr/>
    </dgm:pt>
    <dgm:pt modelId="{88FC58D3-FC0F-4EDB-A089-939CB7CB10EC}" type="pres">
      <dgm:prSet presAssocID="{80955281-8076-4097-83E9-ED2C5BBC7877}" presName="extraNode" presStyleLbl="node1" presStyleIdx="0" presStyleCnt="3"/>
      <dgm:spPr/>
    </dgm:pt>
    <dgm:pt modelId="{EDEB6BE2-521A-4F16-A23F-819931908012}" type="pres">
      <dgm:prSet presAssocID="{80955281-8076-4097-83E9-ED2C5BBC7877}" presName="dstNode" presStyleLbl="node1" presStyleIdx="0" presStyleCnt="3"/>
      <dgm:spPr/>
    </dgm:pt>
    <dgm:pt modelId="{D2B689D5-ECE8-440C-9222-3D4936B23D03}" type="pres">
      <dgm:prSet presAssocID="{E65B4331-2E39-48A2-91B3-4CDB8F316383}" presName="text_1" presStyleLbl="node1" presStyleIdx="0" presStyleCnt="3">
        <dgm:presLayoutVars>
          <dgm:bulletEnabled val="1"/>
        </dgm:presLayoutVars>
      </dgm:prSet>
      <dgm:spPr/>
    </dgm:pt>
    <dgm:pt modelId="{89943700-D37F-424F-B270-3C835CCC1825}" type="pres">
      <dgm:prSet presAssocID="{E65B4331-2E39-48A2-91B3-4CDB8F316383}" presName="accent_1" presStyleCnt="0"/>
      <dgm:spPr/>
    </dgm:pt>
    <dgm:pt modelId="{BBC033F0-75E3-403F-90C9-9A8D26D360D2}" type="pres">
      <dgm:prSet presAssocID="{E65B4331-2E39-48A2-91B3-4CDB8F316383}" presName="accentRepeatNode" presStyleLbl="solidFgAcc1" presStyleIdx="0" presStyleCnt="3"/>
      <dgm:spPr/>
    </dgm:pt>
    <dgm:pt modelId="{D617640E-DED8-4E64-B6B4-42FFBE957AAB}" type="pres">
      <dgm:prSet presAssocID="{645AF478-766C-435F-929D-781E3D29ECF2}" presName="text_2" presStyleLbl="node1" presStyleIdx="1" presStyleCnt="3">
        <dgm:presLayoutVars>
          <dgm:bulletEnabled val="1"/>
        </dgm:presLayoutVars>
      </dgm:prSet>
      <dgm:spPr/>
    </dgm:pt>
    <dgm:pt modelId="{80EA33FF-BE4A-455B-AA30-93699C79F163}" type="pres">
      <dgm:prSet presAssocID="{645AF478-766C-435F-929D-781E3D29ECF2}" presName="accent_2" presStyleCnt="0"/>
      <dgm:spPr/>
    </dgm:pt>
    <dgm:pt modelId="{50151CDF-7088-4B4D-91BA-DDB91DB4DC6B}" type="pres">
      <dgm:prSet presAssocID="{645AF478-766C-435F-929D-781E3D29ECF2}" presName="accentRepeatNode" presStyleLbl="solidFgAcc1" presStyleIdx="1" presStyleCnt="3"/>
      <dgm:spPr/>
    </dgm:pt>
    <dgm:pt modelId="{A8E3976F-480C-461E-A5B7-6146250C49E1}" type="pres">
      <dgm:prSet presAssocID="{44B9B632-5AB7-47BA-AD2F-F3348714071E}" presName="text_3" presStyleLbl="node1" presStyleIdx="2" presStyleCnt="3">
        <dgm:presLayoutVars>
          <dgm:bulletEnabled val="1"/>
        </dgm:presLayoutVars>
      </dgm:prSet>
      <dgm:spPr/>
    </dgm:pt>
    <dgm:pt modelId="{7B793E73-4319-4EC3-9AC7-144EAFAC0DF6}" type="pres">
      <dgm:prSet presAssocID="{44B9B632-5AB7-47BA-AD2F-F3348714071E}" presName="accent_3" presStyleCnt="0"/>
      <dgm:spPr/>
    </dgm:pt>
    <dgm:pt modelId="{25D87E7D-5DF5-4313-BB50-4BF817C0715D}" type="pres">
      <dgm:prSet presAssocID="{44B9B632-5AB7-47BA-AD2F-F3348714071E}" presName="accentRepeatNode" presStyleLbl="solidFgAcc1" presStyleIdx="2" presStyleCnt="3"/>
      <dgm:spPr/>
    </dgm:pt>
  </dgm:ptLst>
  <dgm:cxnLst>
    <dgm:cxn modelId="{426C6409-CAC8-4972-A656-D487A07ACC91}" type="presOf" srcId="{80955281-8076-4097-83E9-ED2C5BBC7877}" destId="{3D5E9903-48CD-4AE0-87FD-C0CA1610E99A}" srcOrd="0" destOrd="0" presId="urn:microsoft.com/office/officeart/2008/layout/VerticalCurvedList"/>
    <dgm:cxn modelId="{456ACD1D-64EC-4709-AA48-923574D2E4EB}" srcId="{80955281-8076-4097-83E9-ED2C5BBC7877}" destId="{E65B4331-2E39-48A2-91B3-4CDB8F316383}" srcOrd="0" destOrd="0" parTransId="{8451C5BB-FBCF-4803-86C9-C4B9632D2819}" sibTransId="{39C1EB68-95C8-4F7A-844F-29CD45147576}"/>
    <dgm:cxn modelId="{C7F8E23C-8A06-4407-9655-48E53E61A7E4}" srcId="{80955281-8076-4097-83E9-ED2C5BBC7877}" destId="{44B9B632-5AB7-47BA-AD2F-F3348714071E}" srcOrd="2" destOrd="0" parTransId="{E1A992F5-8762-47D5-9437-CA29168C05F1}" sibTransId="{C1F889B4-6EA5-401F-A66E-9FB929A45DFA}"/>
    <dgm:cxn modelId="{45499043-92A4-4CFB-A83A-DF899A561D62}" type="presOf" srcId="{44B9B632-5AB7-47BA-AD2F-F3348714071E}" destId="{A8E3976F-480C-461E-A5B7-6146250C49E1}" srcOrd="0" destOrd="0" presId="urn:microsoft.com/office/officeart/2008/layout/VerticalCurvedList"/>
    <dgm:cxn modelId="{61215153-098E-4E8A-979E-95EBEFC627A2}" type="presOf" srcId="{645AF478-766C-435F-929D-781E3D29ECF2}" destId="{D617640E-DED8-4E64-B6B4-42FFBE957AAB}" srcOrd="0" destOrd="0" presId="urn:microsoft.com/office/officeart/2008/layout/VerticalCurvedList"/>
    <dgm:cxn modelId="{048D1E59-506E-454C-AEBA-ECEB2FBC3BD0}" type="presOf" srcId="{39C1EB68-95C8-4F7A-844F-29CD45147576}" destId="{D07287AB-FB58-42FD-A34C-6C5E4329845B}" srcOrd="0" destOrd="0" presId="urn:microsoft.com/office/officeart/2008/layout/VerticalCurvedList"/>
    <dgm:cxn modelId="{797281A7-60AE-4D33-B1BC-262FA413A03A}" srcId="{80955281-8076-4097-83E9-ED2C5BBC7877}" destId="{645AF478-766C-435F-929D-781E3D29ECF2}" srcOrd="1" destOrd="0" parTransId="{B0AFC53A-BAEC-4317-848A-40E2D5061BB5}" sibTransId="{037FF614-440A-490F-96CD-D4D5B399B7B2}"/>
    <dgm:cxn modelId="{C9295FDB-0717-4D36-B1A5-49428A152A83}" type="presOf" srcId="{E65B4331-2E39-48A2-91B3-4CDB8F316383}" destId="{D2B689D5-ECE8-440C-9222-3D4936B23D03}" srcOrd="0" destOrd="0" presId="urn:microsoft.com/office/officeart/2008/layout/VerticalCurvedList"/>
    <dgm:cxn modelId="{881D3FFA-A17C-49F1-96EE-D51E6BE3DB42}" type="presParOf" srcId="{3D5E9903-48CD-4AE0-87FD-C0CA1610E99A}" destId="{23C85384-3D6E-4E1D-849F-D8AD90E8B0CC}" srcOrd="0" destOrd="0" presId="urn:microsoft.com/office/officeart/2008/layout/VerticalCurvedList"/>
    <dgm:cxn modelId="{6A592E82-0E5A-4992-A1D1-C4192ABCE48E}" type="presParOf" srcId="{23C85384-3D6E-4E1D-849F-D8AD90E8B0CC}" destId="{DDF30883-6267-4703-AF7F-C9C33A2B3055}" srcOrd="0" destOrd="0" presId="urn:microsoft.com/office/officeart/2008/layout/VerticalCurvedList"/>
    <dgm:cxn modelId="{13F66872-DBBE-44FE-AD10-12E9A9FF9DF5}" type="presParOf" srcId="{DDF30883-6267-4703-AF7F-C9C33A2B3055}" destId="{3B273951-B240-43E4-A173-8C8E44008D22}" srcOrd="0" destOrd="0" presId="urn:microsoft.com/office/officeart/2008/layout/VerticalCurvedList"/>
    <dgm:cxn modelId="{FE6ED03B-EB4A-4D50-BAD5-33D086FF1295}" type="presParOf" srcId="{DDF30883-6267-4703-AF7F-C9C33A2B3055}" destId="{D07287AB-FB58-42FD-A34C-6C5E4329845B}" srcOrd="1" destOrd="0" presId="urn:microsoft.com/office/officeart/2008/layout/VerticalCurvedList"/>
    <dgm:cxn modelId="{F6323634-FEF2-45C0-BF49-6441FD5486E9}" type="presParOf" srcId="{DDF30883-6267-4703-AF7F-C9C33A2B3055}" destId="{88FC58D3-FC0F-4EDB-A089-939CB7CB10EC}" srcOrd="2" destOrd="0" presId="urn:microsoft.com/office/officeart/2008/layout/VerticalCurvedList"/>
    <dgm:cxn modelId="{9FCF6218-E5E4-4EE9-9F1E-EEECF3A7BB08}" type="presParOf" srcId="{DDF30883-6267-4703-AF7F-C9C33A2B3055}" destId="{EDEB6BE2-521A-4F16-A23F-819931908012}" srcOrd="3" destOrd="0" presId="urn:microsoft.com/office/officeart/2008/layout/VerticalCurvedList"/>
    <dgm:cxn modelId="{D52E5441-E8FD-44F3-8A1A-A1A871D12B54}" type="presParOf" srcId="{23C85384-3D6E-4E1D-849F-D8AD90E8B0CC}" destId="{D2B689D5-ECE8-440C-9222-3D4936B23D03}" srcOrd="1" destOrd="0" presId="urn:microsoft.com/office/officeart/2008/layout/VerticalCurvedList"/>
    <dgm:cxn modelId="{6D1A8217-FF9E-4CD2-AB79-0ADDB254FF05}" type="presParOf" srcId="{23C85384-3D6E-4E1D-849F-D8AD90E8B0CC}" destId="{89943700-D37F-424F-B270-3C835CCC1825}" srcOrd="2" destOrd="0" presId="urn:microsoft.com/office/officeart/2008/layout/VerticalCurvedList"/>
    <dgm:cxn modelId="{64C09DFB-09A2-4D2B-A44A-629F22DABB95}" type="presParOf" srcId="{89943700-D37F-424F-B270-3C835CCC1825}" destId="{BBC033F0-75E3-403F-90C9-9A8D26D360D2}" srcOrd="0" destOrd="0" presId="urn:microsoft.com/office/officeart/2008/layout/VerticalCurvedList"/>
    <dgm:cxn modelId="{E894E1E9-F81F-45CC-8A3C-CC514082AF6D}" type="presParOf" srcId="{23C85384-3D6E-4E1D-849F-D8AD90E8B0CC}" destId="{D617640E-DED8-4E64-B6B4-42FFBE957AAB}" srcOrd="3" destOrd="0" presId="urn:microsoft.com/office/officeart/2008/layout/VerticalCurvedList"/>
    <dgm:cxn modelId="{837822FE-E2F6-479D-93B2-FB56FAFB2B6B}" type="presParOf" srcId="{23C85384-3D6E-4E1D-849F-D8AD90E8B0CC}" destId="{80EA33FF-BE4A-455B-AA30-93699C79F163}" srcOrd="4" destOrd="0" presId="urn:microsoft.com/office/officeart/2008/layout/VerticalCurvedList"/>
    <dgm:cxn modelId="{36FB510E-1968-443D-9BED-4AA2A8D3793F}" type="presParOf" srcId="{80EA33FF-BE4A-455B-AA30-93699C79F163}" destId="{50151CDF-7088-4B4D-91BA-DDB91DB4DC6B}" srcOrd="0" destOrd="0" presId="urn:microsoft.com/office/officeart/2008/layout/VerticalCurvedList"/>
    <dgm:cxn modelId="{982A7896-2CC9-44E6-85F4-09C2044CA824}" type="presParOf" srcId="{23C85384-3D6E-4E1D-849F-D8AD90E8B0CC}" destId="{A8E3976F-480C-461E-A5B7-6146250C49E1}" srcOrd="5" destOrd="0" presId="urn:microsoft.com/office/officeart/2008/layout/VerticalCurvedList"/>
    <dgm:cxn modelId="{E1F4DAC6-3E84-4C4B-80FA-D81766C84324}" type="presParOf" srcId="{23C85384-3D6E-4E1D-849F-D8AD90E8B0CC}" destId="{7B793E73-4319-4EC3-9AC7-144EAFAC0DF6}" srcOrd="6" destOrd="0" presId="urn:microsoft.com/office/officeart/2008/layout/VerticalCurvedList"/>
    <dgm:cxn modelId="{AD0EB0EA-8C3B-4D16-ADD4-47FC1412CB52}" type="presParOf" srcId="{7B793E73-4319-4EC3-9AC7-144EAFAC0DF6}" destId="{25D87E7D-5DF5-4313-BB50-4BF817C0715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955281-8076-4097-83E9-ED2C5BBC787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CH"/>
        </a:p>
      </dgm:t>
    </dgm:pt>
    <dgm:pt modelId="{645AF478-766C-435F-929D-781E3D29ECF2}">
      <dgm:prSet phldrT="[Text]" phldr="0" custT="1"/>
      <dgm:spPr>
        <a:solidFill>
          <a:srgbClr val="FFC000"/>
        </a:solidFill>
      </dgm:spPr>
      <dgm:t>
        <a:bodyPr/>
        <a:lstStyle/>
        <a:p>
          <a:r>
            <a:rPr lang="de-CH" sz="4400" b="1" dirty="0">
              <a:latin typeface="+mj-lt"/>
            </a:rPr>
            <a:t>Inhalt</a:t>
          </a:r>
        </a:p>
        <a:p>
          <a:r>
            <a:rPr lang="de-CH" sz="4400" dirty="0">
              <a:latin typeface="+mj-lt"/>
            </a:rPr>
            <a:t>Was muss eine Fachperson können - auch wenn KI unterstützt?</a:t>
          </a:r>
        </a:p>
      </dgm:t>
    </dgm:pt>
    <dgm:pt modelId="{B0AFC53A-BAEC-4317-848A-40E2D5061BB5}" type="parTrans" cxnId="{797281A7-60AE-4D33-B1BC-262FA413A03A}">
      <dgm:prSet/>
      <dgm:spPr/>
      <dgm:t>
        <a:bodyPr/>
        <a:lstStyle/>
        <a:p>
          <a:endParaRPr lang="de-CH"/>
        </a:p>
      </dgm:t>
    </dgm:pt>
    <dgm:pt modelId="{037FF614-440A-490F-96CD-D4D5B399B7B2}" type="sibTrans" cxnId="{797281A7-60AE-4D33-B1BC-262FA413A03A}">
      <dgm:prSet/>
      <dgm:spPr/>
      <dgm:t>
        <a:bodyPr/>
        <a:lstStyle/>
        <a:p>
          <a:endParaRPr lang="de-CH"/>
        </a:p>
      </dgm:t>
    </dgm:pt>
    <dgm:pt modelId="{3D5E9903-48CD-4AE0-87FD-C0CA1610E99A}" type="pres">
      <dgm:prSet presAssocID="{80955281-8076-4097-83E9-ED2C5BBC7877}" presName="Name0" presStyleCnt="0">
        <dgm:presLayoutVars>
          <dgm:chMax val="7"/>
          <dgm:chPref val="7"/>
          <dgm:dir/>
        </dgm:presLayoutVars>
      </dgm:prSet>
      <dgm:spPr/>
    </dgm:pt>
    <dgm:pt modelId="{23C85384-3D6E-4E1D-849F-D8AD90E8B0CC}" type="pres">
      <dgm:prSet presAssocID="{80955281-8076-4097-83E9-ED2C5BBC7877}" presName="Name1" presStyleCnt="0"/>
      <dgm:spPr/>
    </dgm:pt>
    <dgm:pt modelId="{DDF30883-6267-4703-AF7F-C9C33A2B3055}" type="pres">
      <dgm:prSet presAssocID="{80955281-8076-4097-83E9-ED2C5BBC7877}" presName="cycle" presStyleCnt="0"/>
      <dgm:spPr/>
    </dgm:pt>
    <dgm:pt modelId="{3B273951-B240-43E4-A173-8C8E44008D22}" type="pres">
      <dgm:prSet presAssocID="{80955281-8076-4097-83E9-ED2C5BBC7877}" presName="srcNode" presStyleLbl="node1" presStyleIdx="0" presStyleCnt="1"/>
      <dgm:spPr/>
    </dgm:pt>
    <dgm:pt modelId="{D07287AB-FB58-42FD-A34C-6C5E4329845B}" type="pres">
      <dgm:prSet presAssocID="{80955281-8076-4097-83E9-ED2C5BBC7877}" presName="conn" presStyleLbl="parChTrans1D2" presStyleIdx="0" presStyleCnt="1"/>
      <dgm:spPr/>
    </dgm:pt>
    <dgm:pt modelId="{88FC58D3-FC0F-4EDB-A089-939CB7CB10EC}" type="pres">
      <dgm:prSet presAssocID="{80955281-8076-4097-83E9-ED2C5BBC7877}" presName="extraNode" presStyleLbl="node1" presStyleIdx="0" presStyleCnt="1"/>
      <dgm:spPr/>
    </dgm:pt>
    <dgm:pt modelId="{EDEB6BE2-521A-4F16-A23F-819931908012}" type="pres">
      <dgm:prSet presAssocID="{80955281-8076-4097-83E9-ED2C5BBC7877}" presName="dstNode" presStyleLbl="node1" presStyleIdx="0" presStyleCnt="1"/>
      <dgm:spPr/>
    </dgm:pt>
    <dgm:pt modelId="{FBA8A67C-6159-4C97-ADAC-8141C7A851B4}" type="pres">
      <dgm:prSet presAssocID="{645AF478-766C-435F-929D-781E3D29ECF2}" presName="text_1" presStyleLbl="node1" presStyleIdx="0" presStyleCnt="1">
        <dgm:presLayoutVars>
          <dgm:bulletEnabled val="1"/>
        </dgm:presLayoutVars>
      </dgm:prSet>
      <dgm:spPr/>
    </dgm:pt>
    <dgm:pt modelId="{EC2C727C-21B3-4500-92A7-C2CECDAC620A}" type="pres">
      <dgm:prSet presAssocID="{645AF478-766C-435F-929D-781E3D29ECF2}" presName="accent_1" presStyleCnt="0"/>
      <dgm:spPr/>
    </dgm:pt>
    <dgm:pt modelId="{50151CDF-7088-4B4D-91BA-DDB91DB4DC6B}" type="pres">
      <dgm:prSet presAssocID="{645AF478-766C-435F-929D-781E3D29ECF2}" presName="accentRepeatNode" presStyleLbl="solidFgAcc1" presStyleIdx="0" presStyleCnt="1"/>
      <dgm:spPr/>
    </dgm:pt>
  </dgm:ptLst>
  <dgm:cxnLst>
    <dgm:cxn modelId="{426C6409-CAC8-4972-A656-D487A07ACC91}" type="presOf" srcId="{80955281-8076-4097-83E9-ED2C5BBC7877}" destId="{3D5E9903-48CD-4AE0-87FD-C0CA1610E99A}" srcOrd="0" destOrd="0" presId="urn:microsoft.com/office/officeart/2008/layout/VerticalCurvedList"/>
    <dgm:cxn modelId="{2DF1340B-E179-4B4A-9F17-255A97627C63}" type="presOf" srcId="{037FF614-440A-490F-96CD-D4D5B399B7B2}" destId="{D07287AB-FB58-42FD-A34C-6C5E4329845B}" srcOrd="0" destOrd="0" presId="urn:microsoft.com/office/officeart/2008/layout/VerticalCurvedList"/>
    <dgm:cxn modelId="{CFE78562-2155-4058-B5E1-73F9FA6C6656}" type="presOf" srcId="{645AF478-766C-435F-929D-781E3D29ECF2}" destId="{FBA8A67C-6159-4C97-ADAC-8141C7A851B4}" srcOrd="0" destOrd="0" presId="urn:microsoft.com/office/officeart/2008/layout/VerticalCurvedList"/>
    <dgm:cxn modelId="{797281A7-60AE-4D33-B1BC-262FA413A03A}" srcId="{80955281-8076-4097-83E9-ED2C5BBC7877}" destId="{645AF478-766C-435F-929D-781E3D29ECF2}" srcOrd="0" destOrd="0" parTransId="{B0AFC53A-BAEC-4317-848A-40E2D5061BB5}" sibTransId="{037FF614-440A-490F-96CD-D4D5B399B7B2}"/>
    <dgm:cxn modelId="{881D3FFA-A17C-49F1-96EE-D51E6BE3DB42}" type="presParOf" srcId="{3D5E9903-48CD-4AE0-87FD-C0CA1610E99A}" destId="{23C85384-3D6E-4E1D-849F-D8AD90E8B0CC}" srcOrd="0" destOrd="0" presId="urn:microsoft.com/office/officeart/2008/layout/VerticalCurvedList"/>
    <dgm:cxn modelId="{6A592E82-0E5A-4992-A1D1-C4192ABCE48E}" type="presParOf" srcId="{23C85384-3D6E-4E1D-849F-D8AD90E8B0CC}" destId="{DDF30883-6267-4703-AF7F-C9C33A2B3055}" srcOrd="0" destOrd="0" presId="urn:microsoft.com/office/officeart/2008/layout/VerticalCurvedList"/>
    <dgm:cxn modelId="{13F66872-DBBE-44FE-AD10-12E9A9FF9DF5}" type="presParOf" srcId="{DDF30883-6267-4703-AF7F-C9C33A2B3055}" destId="{3B273951-B240-43E4-A173-8C8E44008D22}" srcOrd="0" destOrd="0" presId="urn:microsoft.com/office/officeart/2008/layout/VerticalCurvedList"/>
    <dgm:cxn modelId="{FE6ED03B-EB4A-4D50-BAD5-33D086FF1295}" type="presParOf" srcId="{DDF30883-6267-4703-AF7F-C9C33A2B3055}" destId="{D07287AB-FB58-42FD-A34C-6C5E4329845B}" srcOrd="1" destOrd="0" presId="urn:microsoft.com/office/officeart/2008/layout/VerticalCurvedList"/>
    <dgm:cxn modelId="{F6323634-FEF2-45C0-BF49-6441FD5486E9}" type="presParOf" srcId="{DDF30883-6267-4703-AF7F-C9C33A2B3055}" destId="{88FC58D3-FC0F-4EDB-A089-939CB7CB10EC}" srcOrd="2" destOrd="0" presId="urn:microsoft.com/office/officeart/2008/layout/VerticalCurvedList"/>
    <dgm:cxn modelId="{9FCF6218-E5E4-4EE9-9F1E-EEECF3A7BB08}" type="presParOf" srcId="{DDF30883-6267-4703-AF7F-C9C33A2B3055}" destId="{EDEB6BE2-521A-4F16-A23F-819931908012}" srcOrd="3" destOrd="0" presId="urn:microsoft.com/office/officeart/2008/layout/VerticalCurvedList"/>
    <dgm:cxn modelId="{C64FB883-1003-4791-9C1D-6503140495B7}" type="presParOf" srcId="{23C85384-3D6E-4E1D-849F-D8AD90E8B0CC}" destId="{FBA8A67C-6159-4C97-ADAC-8141C7A851B4}" srcOrd="1" destOrd="0" presId="urn:microsoft.com/office/officeart/2008/layout/VerticalCurvedList"/>
    <dgm:cxn modelId="{F9C4B417-23A6-421E-BD60-98EED9A53521}" type="presParOf" srcId="{23C85384-3D6E-4E1D-849F-D8AD90E8B0CC}" destId="{EC2C727C-21B3-4500-92A7-C2CECDAC620A}" srcOrd="2" destOrd="0" presId="urn:microsoft.com/office/officeart/2008/layout/VerticalCurvedList"/>
    <dgm:cxn modelId="{734EB979-917B-4B8F-B135-F09DD0D2C825}" type="presParOf" srcId="{EC2C727C-21B3-4500-92A7-C2CECDAC620A}" destId="{50151CDF-7088-4B4D-91BA-DDB91DB4DC6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372F1E-1A8A-4441-B6C9-C1319AD375F0}" type="doc">
      <dgm:prSet loTypeId="urn:microsoft.com/office/officeart/2005/8/layout/pyramid2" loCatId="list" qsTypeId="urn:microsoft.com/office/officeart/2005/8/quickstyle/simple1" qsCatId="simple" csTypeId="urn:microsoft.com/office/officeart/2005/8/colors/colorful1" csCatId="colorful" phldr="1"/>
      <dgm:spPr/>
      <dgm:t>
        <a:bodyPr/>
        <a:lstStyle/>
        <a:p>
          <a:endParaRPr lang="de-CH"/>
        </a:p>
      </dgm:t>
    </dgm:pt>
    <dgm:pt modelId="{262AC289-DD07-46C6-8BDC-3C331F4F1C8C}" type="pres">
      <dgm:prSet presAssocID="{3E372F1E-1A8A-4441-B6C9-C1319AD375F0}" presName="compositeShape" presStyleCnt="0">
        <dgm:presLayoutVars>
          <dgm:dir/>
          <dgm:resizeHandles/>
        </dgm:presLayoutVars>
      </dgm:prSet>
      <dgm:spPr/>
    </dgm:pt>
  </dgm:ptLst>
  <dgm:cxnLst>
    <dgm:cxn modelId="{26FF23C4-92E1-4B75-BA5B-7E6CBB83F3A4}" type="presOf" srcId="{3E372F1E-1A8A-4441-B6C9-C1319AD375F0}" destId="{262AC289-DD07-46C6-8BDC-3C331F4F1C8C}" srcOrd="0"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955281-8076-4097-83E9-ED2C5BBC787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CH"/>
        </a:p>
      </dgm:t>
    </dgm:pt>
    <dgm:pt modelId="{E65B4331-2E39-48A2-91B3-4CDB8F316383}">
      <dgm:prSet phldrT="[Text]" phldr="0"/>
      <dgm:spPr>
        <a:solidFill>
          <a:srgbClr val="063D72"/>
        </a:solidFill>
      </dgm:spPr>
      <dgm:t>
        <a:bodyPr/>
        <a:lstStyle/>
        <a:p>
          <a:r>
            <a:rPr lang="de-CH" dirty="0">
              <a:latin typeface="+mj-lt"/>
            </a:rPr>
            <a:t>System</a:t>
          </a:r>
        </a:p>
      </dgm:t>
    </dgm:pt>
    <dgm:pt modelId="{8451C5BB-FBCF-4803-86C9-C4B9632D2819}" type="parTrans" cxnId="{456ACD1D-64EC-4709-AA48-923574D2E4EB}">
      <dgm:prSet/>
      <dgm:spPr/>
      <dgm:t>
        <a:bodyPr/>
        <a:lstStyle/>
        <a:p>
          <a:endParaRPr lang="de-CH"/>
        </a:p>
      </dgm:t>
    </dgm:pt>
    <dgm:pt modelId="{39C1EB68-95C8-4F7A-844F-29CD45147576}" type="sibTrans" cxnId="{456ACD1D-64EC-4709-AA48-923574D2E4EB}">
      <dgm:prSet/>
      <dgm:spPr/>
      <dgm:t>
        <a:bodyPr/>
        <a:lstStyle/>
        <a:p>
          <a:endParaRPr lang="de-CH"/>
        </a:p>
      </dgm:t>
    </dgm:pt>
    <dgm:pt modelId="{645AF478-766C-435F-929D-781E3D29ECF2}">
      <dgm:prSet phldrT="[Text]" phldr="0"/>
      <dgm:spPr>
        <a:solidFill>
          <a:srgbClr val="FFC000"/>
        </a:solidFill>
      </dgm:spPr>
      <dgm:t>
        <a:bodyPr/>
        <a:lstStyle/>
        <a:p>
          <a:r>
            <a:rPr lang="de-CH" dirty="0">
              <a:latin typeface="+mj-lt"/>
            </a:rPr>
            <a:t>Inhalt</a:t>
          </a:r>
        </a:p>
      </dgm:t>
    </dgm:pt>
    <dgm:pt modelId="{B0AFC53A-BAEC-4317-848A-40E2D5061BB5}" type="parTrans" cxnId="{797281A7-60AE-4D33-B1BC-262FA413A03A}">
      <dgm:prSet/>
      <dgm:spPr/>
      <dgm:t>
        <a:bodyPr/>
        <a:lstStyle/>
        <a:p>
          <a:endParaRPr lang="de-CH"/>
        </a:p>
      </dgm:t>
    </dgm:pt>
    <dgm:pt modelId="{037FF614-440A-490F-96CD-D4D5B399B7B2}" type="sibTrans" cxnId="{797281A7-60AE-4D33-B1BC-262FA413A03A}">
      <dgm:prSet/>
      <dgm:spPr/>
      <dgm:t>
        <a:bodyPr/>
        <a:lstStyle/>
        <a:p>
          <a:endParaRPr lang="de-CH"/>
        </a:p>
      </dgm:t>
    </dgm:pt>
    <dgm:pt modelId="{44B9B632-5AB7-47BA-AD2F-F3348714071E}">
      <dgm:prSet phldrT="[Text]" phldr="0"/>
      <dgm:spPr>
        <a:solidFill>
          <a:schemeClr val="accent6"/>
        </a:solidFill>
      </dgm:spPr>
      <dgm:t>
        <a:bodyPr/>
        <a:lstStyle/>
        <a:p>
          <a:r>
            <a:rPr lang="de-CH" dirty="0">
              <a:latin typeface="+mj-lt"/>
            </a:rPr>
            <a:t>Lernräume</a:t>
          </a:r>
        </a:p>
      </dgm:t>
    </dgm:pt>
    <dgm:pt modelId="{E1A992F5-8762-47D5-9437-CA29168C05F1}" type="parTrans" cxnId="{C7F8E23C-8A06-4407-9655-48E53E61A7E4}">
      <dgm:prSet/>
      <dgm:spPr/>
      <dgm:t>
        <a:bodyPr/>
        <a:lstStyle/>
        <a:p>
          <a:endParaRPr lang="de-CH"/>
        </a:p>
      </dgm:t>
    </dgm:pt>
    <dgm:pt modelId="{C1F889B4-6EA5-401F-A66E-9FB929A45DFA}" type="sibTrans" cxnId="{C7F8E23C-8A06-4407-9655-48E53E61A7E4}">
      <dgm:prSet/>
      <dgm:spPr/>
      <dgm:t>
        <a:bodyPr/>
        <a:lstStyle/>
        <a:p>
          <a:endParaRPr lang="de-CH"/>
        </a:p>
      </dgm:t>
    </dgm:pt>
    <dgm:pt modelId="{3D5E9903-48CD-4AE0-87FD-C0CA1610E99A}" type="pres">
      <dgm:prSet presAssocID="{80955281-8076-4097-83E9-ED2C5BBC7877}" presName="Name0" presStyleCnt="0">
        <dgm:presLayoutVars>
          <dgm:chMax val="7"/>
          <dgm:chPref val="7"/>
          <dgm:dir/>
        </dgm:presLayoutVars>
      </dgm:prSet>
      <dgm:spPr/>
    </dgm:pt>
    <dgm:pt modelId="{23C85384-3D6E-4E1D-849F-D8AD90E8B0CC}" type="pres">
      <dgm:prSet presAssocID="{80955281-8076-4097-83E9-ED2C5BBC7877}" presName="Name1" presStyleCnt="0"/>
      <dgm:spPr/>
    </dgm:pt>
    <dgm:pt modelId="{DDF30883-6267-4703-AF7F-C9C33A2B3055}" type="pres">
      <dgm:prSet presAssocID="{80955281-8076-4097-83E9-ED2C5BBC7877}" presName="cycle" presStyleCnt="0"/>
      <dgm:spPr/>
    </dgm:pt>
    <dgm:pt modelId="{3B273951-B240-43E4-A173-8C8E44008D22}" type="pres">
      <dgm:prSet presAssocID="{80955281-8076-4097-83E9-ED2C5BBC7877}" presName="srcNode" presStyleLbl="node1" presStyleIdx="0" presStyleCnt="3"/>
      <dgm:spPr/>
    </dgm:pt>
    <dgm:pt modelId="{D07287AB-FB58-42FD-A34C-6C5E4329845B}" type="pres">
      <dgm:prSet presAssocID="{80955281-8076-4097-83E9-ED2C5BBC7877}" presName="conn" presStyleLbl="parChTrans1D2" presStyleIdx="0" presStyleCnt="1"/>
      <dgm:spPr/>
    </dgm:pt>
    <dgm:pt modelId="{88FC58D3-FC0F-4EDB-A089-939CB7CB10EC}" type="pres">
      <dgm:prSet presAssocID="{80955281-8076-4097-83E9-ED2C5BBC7877}" presName="extraNode" presStyleLbl="node1" presStyleIdx="0" presStyleCnt="3"/>
      <dgm:spPr/>
    </dgm:pt>
    <dgm:pt modelId="{EDEB6BE2-521A-4F16-A23F-819931908012}" type="pres">
      <dgm:prSet presAssocID="{80955281-8076-4097-83E9-ED2C5BBC7877}" presName="dstNode" presStyleLbl="node1" presStyleIdx="0" presStyleCnt="3"/>
      <dgm:spPr/>
    </dgm:pt>
    <dgm:pt modelId="{D2B689D5-ECE8-440C-9222-3D4936B23D03}" type="pres">
      <dgm:prSet presAssocID="{E65B4331-2E39-48A2-91B3-4CDB8F316383}" presName="text_1" presStyleLbl="node1" presStyleIdx="0" presStyleCnt="3">
        <dgm:presLayoutVars>
          <dgm:bulletEnabled val="1"/>
        </dgm:presLayoutVars>
      </dgm:prSet>
      <dgm:spPr/>
    </dgm:pt>
    <dgm:pt modelId="{89943700-D37F-424F-B270-3C835CCC1825}" type="pres">
      <dgm:prSet presAssocID="{E65B4331-2E39-48A2-91B3-4CDB8F316383}" presName="accent_1" presStyleCnt="0"/>
      <dgm:spPr/>
    </dgm:pt>
    <dgm:pt modelId="{BBC033F0-75E3-403F-90C9-9A8D26D360D2}" type="pres">
      <dgm:prSet presAssocID="{E65B4331-2E39-48A2-91B3-4CDB8F316383}" presName="accentRepeatNode" presStyleLbl="solidFgAcc1" presStyleIdx="0" presStyleCnt="3"/>
      <dgm:spPr/>
    </dgm:pt>
    <dgm:pt modelId="{D617640E-DED8-4E64-B6B4-42FFBE957AAB}" type="pres">
      <dgm:prSet presAssocID="{645AF478-766C-435F-929D-781E3D29ECF2}" presName="text_2" presStyleLbl="node1" presStyleIdx="1" presStyleCnt="3">
        <dgm:presLayoutVars>
          <dgm:bulletEnabled val="1"/>
        </dgm:presLayoutVars>
      </dgm:prSet>
      <dgm:spPr/>
    </dgm:pt>
    <dgm:pt modelId="{80EA33FF-BE4A-455B-AA30-93699C79F163}" type="pres">
      <dgm:prSet presAssocID="{645AF478-766C-435F-929D-781E3D29ECF2}" presName="accent_2" presStyleCnt="0"/>
      <dgm:spPr/>
    </dgm:pt>
    <dgm:pt modelId="{50151CDF-7088-4B4D-91BA-DDB91DB4DC6B}" type="pres">
      <dgm:prSet presAssocID="{645AF478-766C-435F-929D-781E3D29ECF2}" presName="accentRepeatNode" presStyleLbl="solidFgAcc1" presStyleIdx="1" presStyleCnt="3"/>
      <dgm:spPr/>
    </dgm:pt>
    <dgm:pt modelId="{A8E3976F-480C-461E-A5B7-6146250C49E1}" type="pres">
      <dgm:prSet presAssocID="{44B9B632-5AB7-47BA-AD2F-F3348714071E}" presName="text_3" presStyleLbl="node1" presStyleIdx="2" presStyleCnt="3">
        <dgm:presLayoutVars>
          <dgm:bulletEnabled val="1"/>
        </dgm:presLayoutVars>
      </dgm:prSet>
      <dgm:spPr/>
    </dgm:pt>
    <dgm:pt modelId="{7B793E73-4319-4EC3-9AC7-144EAFAC0DF6}" type="pres">
      <dgm:prSet presAssocID="{44B9B632-5AB7-47BA-AD2F-F3348714071E}" presName="accent_3" presStyleCnt="0"/>
      <dgm:spPr/>
    </dgm:pt>
    <dgm:pt modelId="{25D87E7D-5DF5-4313-BB50-4BF817C0715D}" type="pres">
      <dgm:prSet presAssocID="{44B9B632-5AB7-47BA-AD2F-F3348714071E}" presName="accentRepeatNode" presStyleLbl="solidFgAcc1" presStyleIdx="2" presStyleCnt="3"/>
      <dgm:spPr/>
    </dgm:pt>
  </dgm:ptLst>
  <dgm:cxnLst>
    <dgm:cxn modelId="{426C6409-CAC8-4972-A656-D487A07ACC91}" type="presOf" srcId="{80955281-8076-4097-83E9-ED2C5BBC7877}" destId="{3D5E9903-48CD-4AE0-87FD-C0CA1610E99A}" srcOrd="0" destOrd="0" presId="urn:microsoft.com/office/officeart/2008/layout/VerticalCurvedList"/>
    <dgm:cxn modelId="{456ACD1D-64EC-4709-AA48-923574D2E4EB}" srcId="{80955281-8076-4097-83E9-ED2C5BBC7877}" destId="{E65B4331-2E39-48A2-91B3-4CDB8F316383}" srcOrd="0" destOrd="0" parTransId="{8451C5BB-FBCF-4803-86C9-C4B9632D2819}" sibTransId="{39C1EB68-95C8-4F7A-844F-29CD45147576}"/>
    <dgm:cxn modelId="{C7F8E23C-8A06-4407-9655-48E53E61A7E4}" srcId="{80955281-8076-4097-83E9-ED2C5BBC7877}" destId="{44B9B632-5AB7-47BA-AD2F-F3348714071E}" srcOrd="2" destOrd="0" parTransId="{E1A992F5-8762-47D5-9437-CA29168C05F1}" sibTransId="{C1F889B4-6EA5-401F-A66E-9FB929A45DFA}"/>
    <dgm:cxn modelId="{45499043-92A4-4CFB-A83A-DF899A561D62}" type="presOf" srcId="{44B9B632-5AB7-47BA-AD2F-F3348714071E}" destId="{A8E3976F-480C-461E-A5B7-6146250C49E1}" srcOrd="0" destOrd="0" presId="urn:microsoft.com/office/officeart/2008/layout/VerticalCurvedList"/>
    <dgm:cxn modelId="{61215153-098E-4E8A-979E-95EBEFC627A2}" type="presOf" srcId="{645AF478-766C-435F-929D-781E3D29ECF2}" destId="{D617640E-DED8-4E64-B6B4-42FFBE957AAB}" srcOrd="0" destOrd="0" presId="urn:microsoft.com/office/officeart/2008/layout/VerticalCurvedList"/>
    <dgm:cxn modelId="{048D1E59-506E-454C-AEBA-ECEB2FBC3BD0}" type="presOf" srcId="{39C1EB68-95C8-4F7A-844F-29CD45147576}" destId="{D07287AB-FB58-42FD-A34C-6C5E4329845B}" srcOrd="0" destOrd="0" presId="urn:microsoft.com/office/officeart/2008/layout/VerticalCurvedList"/>
    <dgm:cxn modelId="{797281A7-60AE-4D33-B1BC-262FA413A03A}" srcId="{80955281-8076-4097-83E9-ED2C5BBC7877}" destId="{645AF478-766C-435F-929D-781E3D29ECF2}" srcOrd="1" destOrd="0" parTransId="{B0AFC53A-BAEC-4317-848A-40E2D5061BB5}" sibTransId="{037FF614-440A-490F-96CD-D4D5B399B7B2}"/>
    <dgm:cxn modelId="{C9295FDB-0717-4D36-B1A5-49428A152A83}" type="presOf" srcId="{E65B4331-2E39-48A2-91B3-4CDB8F316383}" destId="{D2B689D5-ECE8-440C-9222-3D4936B23D03}" srcOrd="0" destOrd="0" presId="urn:microsoft.com/office/officeart/2008/layout/VerticalCurvedList"/>
    <dgm:cxn modelId="{881D3FFA-A17C-49F1-96EE-D51E6BE3DB42}" type="presParOf" srcId="{3D5E9903-48CD-4AE0-87FD-C0CA1610E99A}" destId="{23C85384-3D6E-4E1D-849F-D8AD90E8B0CC}" srcOrd="0" destOrd="0" presId="urn:microsoft.com/office/officeart/2008/layout/VerticalCurvedList"/>
    <dgm:cxn modelId="{6A592E82-0E5A-4992-A1D1-C4192ABCE48E}" type="presParOf" srcId="{23C85384-3D6E-4E1D-849F-D8AD90E8B0CC}" destId="{DDF30883-6267-4703-AF7F-C9C33A2B3055}" srcOrd="0" destOrd="0" presId="urn:microsoft.com/office/officeart/2008/layout/VerticalCurvedList"/>
    <dgm:cxn modelId="{13F66872-DBBE-44FE-AD10-12E9A9FF9DF5}" type="presParOf" srcId="{DDF30883-6267-4703-AF7F-C9C33A2B3055}" destId="{3B273951-B240-43E4-A173-8C8E44008D22}" srcOrd="0" destOrd="0" presId="urn:microsoft.com/office/officeart/2008/layout/VerticalCurvedList"/>
    <dgm:cxn modelId="{FE6ED03B-EB4A-4D50-BAD5-33D086FF1295}" type="presParOf" srcId="{DDF30883-6267-4703-AF7F-C9C33A2B3055}" destId="{D07287AB-FB58-42FD-A34C-6C5E4329845B}" srcOrd="1" destOrd="0" presId="urn:microsoft.com/office/officeart/2008/layout/VerticalCurvedList"/>
    <dgm:cxn modelId="{F6323634-FEF2-45C0-BF49-6441FD5486E9}" type="presParOf" srcId="{DDF30883-6267-4703-AF7F-C9C33A2B3055}" destId="{88FC58D3-FC0F-4EDB-A089-939CB7CB10EC}" srcOrd="2" destOrd="0" presId="urn:microsoft.com/office/officeart/2008/layout/VerticalCurvedList"/>
    <dgm:cxn modelId="{9FCF6218-E5E4-4EE9-9F1E-EEECF3A7BB08}" type="presParOf" srcId="{DDF30883-6267-4703-AF7F-C9C33A2B3055}" destId="{EDEB6BE2-521A-4F16-A23F-819931908012}" srcOrd="3" destOrd="0" presId="urn:microsoft.com/office/officeart/2008/layout/VerticalCurvedList"/>
    <dgm:cxn modelId="{D52E5441-E8FD-44F3-8A1A-A1A871D12B54}" type="presParOf" srcId="{23C85384-3D6E-4E1D-849F-D8AD90E8B0CC}" destId="{D2B689D5-ECE8-440C-9222-3D4936B23D03}" srcOrd="1" destOrd="0" presId="urn:microsoft.com/office/officeart/2008/layout/VerticalCurvedList"/>
    <dgm:cxn modelId="{6D1A8217-FF9E-4CD2-AB79-0ADDB254FF05}" type="presParOf" srcId="{23C85384-3D6E-4E1D-849F-D8AD90E8B0CC}" destId="{89943700-D37F-424F-B270-3C835CCC1825}" srcOrd="2" destOrd="0" presId="urn:microsoft.com/office/officeart/2008/layout/VerticalCurvedList"/>
    <dgm:cxn modelId="{64C09DFB-09A2-4D2B-A44A-629F22DABB95}" type="presParOf" srcId="{89943700-D37F-424F-B270-3C835CCC1825}" destId="{BBC033F0-75E3-403F-90C9-9A8D26D360D2}" srcOrd="0" destOrd="0" presId="urn:microsoft.com/office/officeart/2008/layout/VerticalCurvedList"/>
    <dgm:cxn modelId="{E894E1E9-F81F-45CC-8A3C-CC514082AF6D}" type="presParOf" srcId="{23C85384-3D6E-4E1D-849F-D8AD90E8B0CC}" destId="{D617640E-DED8-4E64-B6B4-42FFBE957AAB}" srcOrd="3" destOrd="0" presId="urn:microsoft.com/office/officeart/2008/layout/VerticalCurvedList"/>
    <dgm:cxn modelId="{837822FE-E2F6-479D-93B2-FB56FAFB2B6B}" type="presParOf" srcId="{23C85384-3D6E-4E1D-849F-D8AD90E8B0CC}" destId="{80EA33FF-BE4A-455B-AA30-93699C79F163}" srcOrd="4" destOrd="0" presId="urn:microsoft.com/office/officeart/2008/layout/VerticalCurvedList"/>
    <dgm:cxn modelId="{36FB510E-1968-443D-9BED-4AA2A8D3793F}" type="presParOf" srcId="{80EA33FF-BE4A-455B-AA30-93699C79F163}" destId="{50151CDF-7088-4B4D-91BA-DDB91DB4DC6B}" srcOrd="0" destOrd="0" presId="urn:microsoft.com/office/officeart/2008/layout/VerticalCurvedList"/>
    <dgm:cxn modelId="{982A7896-2CC9-44E6-85F4-09C2044CA824}" type="presParOf" srcId="{23C85384-3D6E-4E1D-849F-D8AD90E8B0CC}" destId="{A8E3976F-480C-461E-A5B7-6146250C49E1}" srcOrd="5" destOrd="0" presId="urn:microsoft.com/office/officeart/2008/layout/VerticalCurvedList"/>
    <dgm:cxn modelId="{E1F4DAC6-3E84-4C4B-80FA-D81766C84324}" type="presParOf" srcId="{23C85384-3D6E-4E1D-849F-D8AD90E8B0CC}" destId="{7B793E73-4319-4EC3-9AC7-144EAFAC0DF6}" srcOrd="6" destOrd="0" presId="urn:microsoft.com/office/officeart/2008/layout/VerticalCurvedList"/>
    <dgm:cxn modelId="{AD0EB0EA-8C3B-4D16-ADD4-47FC1412CB52}" type="presParOf" srcId="{7B793E73-4319-4EC3-9AC7-144EAFAC0DF6}" destId="{25D87E7D-5DF5-4313-BB50-4BF817C0715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955281-8076-4097-83E9-ED2C5BBC787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CH"/>
        </a:p>
      </dgm:t>
    </dgm:pt>
    <dgm:pt modelId="{44B9B632-5AB7-47BA-AD2F-F3348714071E}">
      <dgm:prSet phldrT="[Text]" phldr="0" custT="1"/>
      <dgm:spPr>
        <a:solidFill>
          <a:schemeClr val="accent6"/>
        </a:solidFill>
      </dgm:spPr>
      <dgm:t>
        <a:bodyPr/>
        <a:lstStyle/>
        <a:p>
          <a:r>
            <a:rPr lang="de-CH" sz="4400" b="1" dirty="0">
              <a:latin typeface="+mj-lt"/>
            </a:rPr>
            <a:t>Lernräume</a:t>
          </a:r>
        </a:p>
        <a:p>
          <a:r>
            <a:rPr lang="de-DE" sz="3300" dirty="0">
              <a:latin typeface="+mj-lt"/>
            </a:rPr>
            <a:t>Wie gestalten wir Lernräume so, dass Kompetenzen weiterhin aufgebaut werden können?</a:t>
          </a:r>
          <a:endParaRPr lang="de-CH" sz="3300" dirty="0">
            <a:latin typeface="+mj-lt"/>
          </a:endParaRPr>
        </a:p>
      </dgm:t>
    </dgm:pt>
    <dgm:pt modelId="{E1A992F5-8762-47D5-9437-CA29168C05F1}" type="parTrans" cxnId="{C7F8E23C-8A06-4407-9655-48E53E61A7E4}">
      <dgm:prSet/>
      <dgm:spPr/>
      <dgm:t>
        <a:bodyPr/>
        <a:lstStyle/>
        <a:p>
          <a:endParaRPr lang="de-CH"/>
        </a:p>
      </dgm:t>
    </dgm:pt>
    <dgm:pt modelId="{C1F889B4-6EA5-401F-A66E-9FB929A45DFA}" type="sibTrans" cxnId="{C7F8E23C-8A06-4407-9655-48E53E61A7E4}">
      <dgm:prSet/>
      <dgm:spPr/>
      <dgm:t>
        <a:bodyPr/>
        <a:lstStyle/>
        <a:p>
          <a:endParaRPr lang="de-CH"/>
        </a:p>
      </dgm:t>
    </dgm:pt>
    <dgm:pt modelId="{3D5E9903-48CD-4AE0-87FD-C0CA1610E99A}" type="pres">
      <dgm:prSet presAssocID="{80955281-8076-4097-83E9-ED2C5BBC7877}" presName="Name0" presStyleCnt="0">
        <dgm:presLayoutVars>
          <dgm:chMax val="7"/>
          <dgm:chPref val="7"/>
          <dgm:dir/>
        </dgm:presLayoutVars>
      </dgm:prSet>
      <dgm:spPr/>
    </dgm:pt>
    <dgm:pt modelId="{23C85384-3D6E-4E1D-849F-D8AD90E8B0CC}" type="pres">
      <dgm:prSet presAssocID="{80955281-8076-4097-83E9-ED2C5BBC7877}" presName="Name1" presStyleCnt="0"/>
      <dgm:spPr/>
    </dgm:pt>
    <dgm:pt modelId="{DDF30883-6267-4703-AF7F-C9C33A2B3055}" type="pres">
      <dgm:prSet presAssocID="{80955281-8076-4097-83E9-ED2C5BBC7877}" presName="cycle" presStyleCnt="0"/>
      <dgm:spPr/>
    </dgm:pt>
    <dgm:pt modelId="{3B273951-B240-43E4-A173-8C8E44008D22}" type="pres">
      <dgm:prSet presAssocID="{80955281-8076-4097-83E9-ED2C5BBC7877}" presName="srcNode" presStyleLbl="node1" presStyleIdx="0" presStyleCnt="1"/>
      <dgm:spPr/>
    </dgm:pt>
    <dgm:pt modelId="{D07287AB-FB58-42FD-A34C-6C5E4329845B}" type="pres">
      <dgm:prSet presAssocID="{80955281-8076-4097-83E9-ED2C5BBC7877}" presName="conn" presStyleLbl="parChTrans1D2" presStyleIdx="0" presStyleCnt="1"/>
      <dgm:spPr/>
    </dgm:pt>
    <dgm:pt modelId="{88FC58D3-FC0F-4EDB-A089-939CB7CB10EC}" type="pres">
      <dgm:prSet presAssocID="{80955281-8076-4097-83E9-ED2C5BBC7877}" presName="extraNode" presStyleLbl="node1" presStyleIdx="0" presStyleCnt="1"/>
      <dgm:spPr/>
    </dgm:pt>
    <dgm:pt modelId="{EDEB6BE2-521A-4F16-A23F-819931908012}" type="pres">
      <dgm:prSet presAssocID="{80955281-8076-4097-83E9-ED2C5BBC7877}" presName="dstNode" presStyleLbl="node1" presStyleIdx="0" presStyleCnt="1"/>
      <dgm:spPr/>
    </dgm:pt>
    <dgm:pt modelId="{1D3ED574-76D2-499E-9D00-61639F51FB7A}" type="pres">
      <dgm:prSet presAssocID="{44B9B632-5AB7-47BA-AD2F-F3348714071E}" presName="text_1" presStyleLbl="node1" presStyleIdx="0" presStyleCnt="1">
        <dgm:presLayoutVars>
          <dgm:bulletEnabled val="1"/>
        </dgm:presLayoutVars>
      </dgm:prSet>
      <dgm:spPr/>
    </dgm:pt>
    <dgm:pt modelId="{3421A265-977A-471C-BB19-4CDDD001D4B5}" type="pres">
      <dgm:prSet presAssocID="{44B9B632-5AB7-47BA-AD2F-F3348714071E}" presName="accent_1" presStyleCnt="0"/>
      <dgm:spPr/>
    </dgm:pt>
    <dgm:pt modelId="{25D87E7D-5DF5-4313-BB50-4BF817C0715D}" type="pres">
      <dgm:prSet presAssocID="{44B9B632-5AB7-47BA-AD2F-F3348714071E}" presName="accentRepeatNode" presStyleLbl="solidFgAcc1" presStyleIdx="0" presStyleCnt="1"/>
      <dgm:spPr/>
    </dgm:pt>
  </dgm:ptLst>
  <dgm:cxnLst>
    <dgm:cxn modelId="{426C6409-CAC8-4972-A656-D487A07ACC91}" type="presOf" srcId="{80955281-8076-4097-83E9-ED2C5BBC7877}" destId="{3D5E9903-48CD-4AE0-87FD-C0CA1610E99A}" srcOrd="0" destOrd="0" presId="urn:microsoft.com/office/officeart/2008/layout/VerticalCurvedList"/>
    <dgm:cxn modelId="{C7F8E23C-8A06-4407-9655-48E53E61A7E4}" srcId="{80955281-8076-4097-83E9-ED2C5BBC7877}" destId="{44B9B632-5AB7-47BA-AD2F-F3348714071E}" srcOrd="0" destOrd="0" parTransId="{E1A992F5-8762-47D5-9437-CA29168C05F1}" sibTransId="{C1F889B4-6EA5-401F-A66E-9FB929A45DFA}"/>
    <dgm:cxn modelId="{19B48644-AB36-4BC7-B107-A809188E849F}" type="presOf" srcId="{C1F889B4-6EA5-401F-A66E-9FB929A45DFA}" destId="{D07287AB-FB58-42FD-A34C-6C5E4329845B}" srcOrd="0" destOrd="0" presId="urn:microsoft.com/office/officeart/2008/layout/VerticalCurvedList"/>
    <dgm:cxn modelId="{2D2A327E-C94B-4970-85A4-3FD000B6E707}" type="presOf" srcId="{44B9B632-5AB7-47BA-AD2F-F3348714071E}" destId="{1D3ED574-76D2-499E-9D00-61639F51FB7A}" srcOrd="0" destOrd="0" presId="urn:microsoft.com/office/officeart/2008/layout/VerticalCurvedList"/>
    <dgm:cxn modelId="{881D3FFA-A17C-49F1-96EE-D51E6BE3DB42}" type="presParOf" srcId="{3D5E9903-48CD-4AE0-87FD-C0CA1610E99A}" destId="{23C85384-3D6E-4E1D-849F-D8AD90E8B0CC}" srcOrd="0" destOrd="0" presId="urn:microsoft.com/office/officeart/2008/layout/VerticalCurvedList"/>
    <dgm:cxn modelId="{6A592E82-0E5A-4992-A1D1-C4192ABCE48E}" type="presParOf" srcId="{23C85384-3D6E-4E1D-849F-D8AD90E8B0CC}" destId="{DDF30883-6267-4703-AF7F-C9C33A2B3055}" srcOrd="0" destOrd="0" presId="urn:microsoft.com/office/officeart/2008/layout/VerticalCurvedList"/>
    <dgm:cxn modelId="{13F66872-DBBE-44FE-AD10-12E9A9FF9DF5}" type="presParOf" srcId="{DDF30883-6267-4703-AF7F-C9C33A2B3055}" destId="{3B273951-B240-43E4-A173-8C8E44008D22}" srcOrd="0" destOrd="0" presId="urn:microsoft.com/office/officeart/2008/layout/VerticalCurvedList"/>
    <dgm:cxn modelId="{FE6ED03B-EB4A-4D50-BAD5-33D086FF1295}" type="presParOf" srcId="{DDF30883-6267-4703-AF7F-C9C33A2B3055}" destId="{D07287AB-FB58-42FD-A34C-6C5E4329845B}" srcOrd="1" destOrd="0" presId="urn:microsoft.com/office/officeart/2008/layout/VerticalCurvedList"/>
    <dgm:cxn modelId="{F6323634-FEF2-45C0-BF49-6441FD5486E9}" type="presParOf" srcId="{DDF30883-6267-4703-AF7F-C9C33A2B3055}" destId="{88FC58D3-FC0F-4EDB-A089-939CB7CB10EC}" srcOrd="2" destOrd="0" presId="urn:microsoft.com/office/officeart/2008/layout/VerticalCurvedList"/>
    <dgm:cxn modelId="{9FCF6218-E5E4-4EE9-9F1E-EEECF3A7BB08}" type="presParOf" srcId="{DDF30883-6267-4703-AF7F-C9C33A2B3055}" destId="{EDEB6BE2-521A-4F16-A23F-819931908012}" srcOrd="3" destOrd="0" presId="urn:microsoft.com/office/officeart/2008/layout/VerticalCurvedList"/>
    <dgm:cxn modelId="{6F60A5A8-7AA9-47F4-9231-B77180DFD95E}" type="presParOf" srcId="{23C85384-3D6E-4E1D-849F-D8AD90E8B0CC}" destId="{1D3ED574-76D2-499E-9D00-61639F51FB7A}" srcOrd="1" destOrd="0" presId="urn:microsoft.com/office/officeart/2008/layout/VerticalCurvedList"/>
    <dgm:cxn modelId="{9F3476DD-DDEF-457B-B8D3-749CF9371203}" type="presParOf" srcId="{23C85384-3D6E-4E1D-849F-D8AD90E8B0CC}" destId="{3421A265-977A-471C-BB19-4CDDD001D4B5}" srcOrd="2" destOrd="0" presId="urn:microsoft.com/office/officeart/2008/layout/VerticalCurvedList"/>
    <dgm:cxn modelId="{1BCB3E99-EB9A-4E14-BDAD-CC60EA836658}" type="presParOf" srcId="{3421A265-977A-471C-BB19-4CDDD001D4B5}" destId="{25D87E7D-5DF5-4313-BB50-4BF817C0715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955281-8076-4097-83E9-ED2C5BBC787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CH"/>
        </a:p>
      </dgm:t>
    </dgm:pt>
    <dgm:pt modelId="{E65B4331-2E39-48A2-91B3-4CDB8F316383}">
      <dgm:prSet phldrT="[Text]" phldr="0"/>
      <dgm:spPr>
        <a:solidFill>
          <a:srgbClr val="063D72"/>
        </a:solidFill>
      </dgm:spPr>
      <dgm:t>
        <a:bodyPr/>
        <a:lstStyle/>
        <a:p>
          <a:r>
            <a:rPr lang="de-CH" dirty="0">
              <a:latin typeface="+mj-lt"/>
            </a:rPr>
            <a:t>System</a:t>
          </a:r>
        </a:p>
      </dgm:t>
    </dgm:pt>
    <dgm:pt modelId="{8451C5BB-FBCF-4803-86C9-C4B9632D2819}" type="parTrans" cxnId="{456ACD1D-64EC-4709-AA48-923574D2E4EB}">
      <dgm:prSet/>
      <dgm:spPr/>
      <dgm:t>
        <a:bodyPr/>
        <a:lstStyle/>
        <a:p>
          <a:endParaRPr lang="de-CH"/>
        </a:p>
      </dgm:t>
    </dgm:pt>
    <dgm:pt modelId="{39C1EB68-95C8-4F7A-844F-29CD45147576}" type="sibTrans" cxnId="{456ACD1D-64EC-4709-AA48-923574D2E4EB}">
      <dgm:prSet/>
      <dgm:spPr/>
      <dgm:t>
        <a:bodyPr/>
        <a:lstStyle/>
        <a:p>
          <a:endParaRPr lang="de-CH"/>
        </a:p>
      </dgm:t>
    </dgm:pt>
    <dgm:pt modelId="{645AF478-766C-435F-929D-781E3D29ECF2}">
      <dgm:prSet phldrT="[Text]" phldr="0"/>
      <dgm:spPr>
        <a:solidFill>
          <a:srgbClr val="FFC000"/>
        </a:solidFill>
      </dgm:spPr>
      <dgm:t>
        <a:bodyPr/>
        <a:lstStyle/>
        <a:p>
          <a:r>
            <a:rPr lang="de-CH" dirty="0">
              <a:latin typeface="+mj-lt"/>
            </a:rPr>
            <a:t>Inhalt</a:t>
          </a:r>
        </a:p>
      </dgm:t>
    </dgm:pt>
    <dgm:pt modelId="{B0AFC53A-BAEC-4317-848A-40E2D5061BB5}" type="parTrans" cxnId="{797281A7-60AE-4D33-B1BC-262FA413A03A}">
      <dgm:prSet/>
      <dgm:spPr/>
      <dgm:t>
        <a:bodyPr/>
        <a:lstStyle/>
        <a:p>
          <a:endParaRPr lang="de-CH"/>
        </a:p>
      </dgm:t>
    </dgm:pt>
    <dgm:pt modelId="{037FF614-440A-490F-96CD-D4D5B399B7B2}" type="sibTrans" cxnId="{797281A7-60AE-4D33-B1BC-262FA413A03A}">
      <dgm:prSet/>
      <dgm:spPr/>
      <dgm:t>
        <a:bodyPr/>
        <a:lstStyle/>
        <a:p>
          <a:endParaRPr lang="de-CH"/>
        </a:p>
      </dgm:t>
    </dgm:pt>
    <dgm:pt modelId="{44B9B632-5AB7-47BA-AD2F-F3348714071E}">
      <dgm:prSet phldrT="[Text]" phldr="0"/>
      <dgm:spPr>
        <a:solidFill>
          <a:srgbClr val="00B050"/>
        </a:solidFill>
      </dgm:spPr>
      <dgm:t>
        <a:bodyPr/>
        <a:lstStyle/>
        <a:p>
          <a:r>
            <a:rPr lang="de-CH" dirty="0">
              <a:latin typeface="+mj-lt"/>
            </a:rPr>
            <a:t>Lernräume</a:t>
          </a:r>
        </a:p>
      </dgm:t>
    </dgm:pt>
    <dgm:pt modelId="{E1A992F5-8762-47D5-9437-CA29168C05F1}" type="parTrans" cxnId="{C7F8E23C-8A06-4407-9655-48E53E61A7E4}">
      <dgm:prSet/>
      <dgm:spPr/>
      <dgm:t>
        <a:bodyPr/>
        <a:lstStyle/>
        <a:p>
          <a:endParaRPr lang="de-CH"/>
        </a:p>
      </dgm:t>
    </dgm:pt>
    <dgm:pt modelId="{C1F889B4-6EA5-401F-A66E-9FB929A45DFA}" type="sibTrans" cxnId="{C7F8E23C-8A06-4407-9655-48E53E61A7E4}">
      <dgm:prSet/>
      <dgm:spPr/>
      <dgm:t>
        <a:bodyPr/>
        <a:lstStyle/>
        <a:p>
          <a:endParaRPr lang="de-CH"/>
        </a:p>
      </dgm:t>
    </dgm:pt>
    <dgm:pt modelId="{3D5E9903-48CD-4AE0-87FD-C0CA1610E99A}" type="pres">
      <dgm:prSet presAssocID="{80955281-8076-4097-83E9-ED2C5BBC7877}" presName="Name0" presStyleCnt="0">
        <dgm:presLayoutVars>
          <dgm:chMax val="7"/>
          <dgm:chPref val="7"/>
          <dgm:dir/>
        </dgm:presLayoutVars>
      </dgm:prSet>
      <dgm:spPr/>
    </dgm:pt>
    <dgm:pt modelId="{23C85384-3D6E-4E1D-849F-D8AD90E8B0CC}" type="pres">
      <dgm:prSet presAssocID="{80955281-8076-4097-83E9-ED2C5BBC7877}" presName="Name1" presStyleCnt="0"/>
      <dgm:spPr/>
    </dgm:pt>
    <dgm:pt modelId="{DDF30883-6267-4703-AF7F-C9C33A2B3055}" type="pres">
      <dgm:prSet presAssocID="{80955281-8076-4097-83E9-ED2C5BBC7877}" presName="cycle" presStyleCnt="0"/>
      <dgm:spPr/>
    </dgm:pt>
    <dgm:pt modelId="{3B273951-B240-43E4-A173-8C8E44008D22}" type="pres">
      <dgm:prSet presAssocID="{80955281-8076-4097-83E9-ED2C5BBC7877}" presName="srcNode" presStyleLbl="node1" presStyleIdx="0" presStyleCnt="3"/>
      <dgm:spPr/>
    </dgm:pt>
    <dgm:pt modelId="{D07287AB-FB58-42FD-A34C-6C5E4329845B}" type="pres">
      <dgm:prSet presAssocID="{80955281-8076-4097-83E9-ED2C5BBC7877}" presName="conn" presStyleLbl="parChTrans1D2" presStyleIdx="0" presStyleCnt="1"/>
      <dgm:spPr/>
    </dgm:pt>
    <dgm:pt modelId="{88FC58D3-FC0F-4EDB-A089-939CB7CB10EC}" type="pres">
      <dgm:prSet presAssocID="{80955281-8076-4097-83E9-ED2C5BBC7877}" presName="extraNode" presStyleLbl="node1" presStyleIdx="0" presStyleCnt="3"/>
      <dgm:spPr/>
    </dgm:pt>
    <dgm:pt modelId="{EDEB6BE2-521A-4F16-A23F-819931908012}" type="pres">
      <dgm:prSet presAssocID="{80955281-8076-4097-83E9-ED2C5BBC7877}" presName="dstNode" presStyleLbl="node1" presStyleIdx="0" presStyleCnt="3"/>
      <dgm:spPr/>
    </dgm:pt>
    <dgm:pt modelId="{D2B689D5-ECE8-440C-9222-3D4936B23D03}" type="pres">
      <dgm:prSet presAssocID="{E65B4331-2E39-48A2-91B3-4CDB8F316383}" presName="text_1" presStyleLbl="node1" presStyleIdx="0" presStyleCnt="3" custScaleY="116015">
        <dgm:presLayoutVars>
          <dgm:bulletEnabled val="1"/>
        </dgm:presLayoutVars>
      </dgm:prSet>
      <dgm:spPr/>
    </dgm:pt>
    <dgm:pt modelId="{89943700-D37F-424F-B270-3C835CCC1825}" type="pres">
      <dgm:prSet presAssocID="{E65B4331-2E39-48A2-91B3-4CDB8F316383}" presName="accent_1" presStyleCnt="0"/>
      <dgm:spPr/>
    </dgm:pt>
    <dgm:pt modelId="{BBC033F0-75E3-403F-90C9-9A8D26D360D2}" type="pres">
      <dgm:prSet presAssocID="{E65B4331-2E39-48A2-91B3-4CDB8F316383}" presName="accentRepeatNode" presStyleLbl="solidFgAcc1" presStyleIdx="0" presStyleCnt="3"/>
      <dgm:spPr/>
    </dgm:pt>
    <dgm:pt modelId="{D617640E-DED8-4E64-B6B4-42FFBE957AAB}" type="pres">
      <dgm:prSet presAssocID="{645AF478-766C-435F-929D-781E3D29ECF2}" presName="text_2" presStyleLbl="node1" presStyleIdx="1" presStyleCnt="3" custScaleY="116015">
        <dgm:presLayoutVars>
          <dgm:bulletEnabled val="1"/>
        </dgm:presLayoutVars>
      </dgm:prSet>
      <dgm:spPr/>
    </dgm:pt>
    <dgm:pt modelId="{80EA33FF-BE4A-455B-AA30-93699C79F163}" type="pres">
      <dgm:prSet presAssocID="{645AF478-766C-435F-929D-781E3D29ECF2}" presName="accent_2" presStyleCnt="0"/>
      <dgm:spPr/>
    </dgm:pt>
    <dgm:pt modelId="{50151CDF-7088-4B4D-91BA-DDB91DB4DC6B}" type="pres">
      <dgm:prSet presAssocID="{645AF478-766C-435F-929D-781E3D29ECF2}" presName="accentRepeatNode" presStyleLbl="solidFgAcc1" presStyleIdx="1" presStyleCnt="3"/>
      <dgm:spPr/>
    </dgm:pt>
    <dgm:pt modelId="{A8E3976F-480C-461E-A5B7-6146250C49E1}" type="pres">
      <dgm:prSet presAssocID="{44B9B632-5AB7-47BA-AD2F-F3348714071E}" presName="text_3" presStyleLbl="node1" presStyleIdx="2" presStyleCnt="3" custScaleY="116015">
        <dgm:presLayoutVars>
          <dgm:bulletEnabled val="1"/>
        </dgm:presLayoutVars>
      </dgm:prSet>
      <dgm:spPr/>
    </dgm:pt>
    <dgm:pt modelId="{7B793E73-4319-4EC3-9AC7-144EAFAC0DF6}" type="pres">
      <dgm:prSet presAssocID="{44B9B632-5AB7-47BA-AD2F-F3348714071E}" presName="accent_3" presStyleCnt="0"/>
      <dgm:spPr/>
    </dgm:pt>
    <dgm:pt modelId="{25D87E7D-5DF5-4313-BB50-4BF817C0715D}" type="pres">
      <dgm:prSet presAssocID="{44B9B632-5AB7-47BA-AD2F-F3348714071E}" presName="accentRepeatNode" presStyleLbl="solidFgAcc1" presStyleIdx="2" presStyleCnt="3"/>
      <dgm:spPr/>
    </dgm:pt>
  </dgm:ptLst>
  <dgm:cxnLst>
    <dgm:cxn modelId="{426C6409-CAC8-4972-A656-D487A07ACC91}" type="presOf" srcId="{80955281-8076-4097-83E9-ED2C5BBC7877}" destId="{3D5E9903-48CD-4AE0-87FD-C0CA1610E99A}" srcOrd="0" destOrd="0" presId="urn:microsoft.com/office/officeart/2008/layout/VerticalCurvedList"/>
    <dgm:cxn modelId="{456ACD1D-64EC-4709-AA48-923574D2E4EB}" srcId="{80955281-8076-4097-83E9-ED2C5BBC7877}" destId="{E65B4331-2E39-48A2-91B3-4CDB8F316383}" srcOrd="0" destOrd="0" parTransId="{8451C5BB-FBCF-4803-86C9-C4B9632D2819}" sibTransId="{39C1EB68-95C8-4F7A-844F-29CD45147576}"/>
    <dgm:cxn modelId="{C7F8E23C-8A06-4407-9655-48E53E61A7E4}" srcId="{80955281-8076-4097-83E9-ED2C5BBC7877}" destId="{44B9B632-5AB7-47BA-AD2F-F3348714071E}" srcOrd="2" destOrd="0" parTransId="{E1A992F5-8762-47D5-9437-CA29168C05F1}" sibTransId="{C1F889B4-6EA5-401F-A66E-9FB929A45DFA}"/>
    <dgm:cxn modelId="{45499043-92A4-4CFB-A83A-DF899A561D62}" type="presOf" srcId="{44B9B632-5AB7-47BA-AD2F-F3348714071E}" destId="{A8E3976F-480C-461E-A5B7-6146250C49E1}" srcOrd="0" destOrd="0" presId="urn:microsoft.com/office/officeart/2008/layout/VerticalCurvedList"/>
    <dgm:cxn modelId="{61215153-098E-4E8A-979E-95EBEFC627A2}" type="presOf" srcId="{645AF478-766C-435F-929D-781E3D29ECF2}" destId="{D617640E-DED8-4E64-B6B4-42FFBE957AAB}" srcOrd="0" destOrd="0" presId="urn:microsoft.com/office/officeart/2008/layout/VerticalCurvedList"/>
    <dgm:cxn modelId="{048D1E59-506E-454C-AEBA-ECEB2FBC3BD0}" type="presOf" srcId="{39C1EB68-95C8-4F7A-844F-29CD45147576}" destId="{D07287AB-FB58-42FD-A34C-6C5E4329845B}" srcOrd="0" destOrd="0" presId="urn:microsoft.com/office/officeart/2008/layout/VerticalCurvedList"/>
    <dgm:cxn modelId="{797281A7-60AE-4D33-B1BC-262FA413A03A}" srcId="{80955281-8076-4097-83E9-ED2C5BBC7877}" destId="{645AF478-766C-435F-929D-781E3D29ECF2}" srcOrd="1" destOrd="0" parTransId="{B0AFC53A-BAEC-4317-848A-40E2D5061BB5}" sibTransId="{037FF614-440A-490F-96CD-D4D5B399B7B2}"/>
    <dgm:cxn modelId="{C9295FDB-0717-4D36-B1A5-49428A152A83}" type="presOf" srcId="{E65B4331-2E39-48A2-91B3-4CDB8F316383}" destId="{D2B689D5-ECE8-440C-9222-3D4936B23D03}" srcOrd="0" destOrd="0" presId="urn:microsoft.com/office/officeart/2008/layout/VerticalCurvedList"/>
    <dgm:cxn modelId="{881D3FFA-A17C-49F1-96EE-D51E6BE3DB42}" type="presParOf" srcId="{3D5E9903-48CD-4AE0-87FD-C0CA1610E99A}" destId="{23C85384-3D6E-4E1D-849F-D8AD90E8B0CC}" srcOrd="0" destOrd="0" presId="urn:microsoft.com/office/officeart/2008/layout/VerticalCurvedList"/>
    <dgm:cxn modelId="{6A592E82-0E5A-4992-A1D1-C4192ABCE48E}" type="presParOf" srcId="{23C85384-3D6E-4E1D-849F-D8AD90E8B0CC}" destId="{DDF30883-6267-4703-AF7F-C9C33A2B3055}" srcOrd="0" destOrd="0" presId="urn:microsoft.com/office/officeart/2008/layout/VerticalCurvedList"/>
    <dgm:cxn modelId="{13F66872-DBBE-44FE-AD10-12E9A9FF9DF5}" type="presParOf" srcId="{DDF30883-6267-4703-AF7F-C9C33A2B3055}" destId="{3B273951-B240-43E4-A173-8C8E44008D22}" srcOrd="0" destOrd="0" presId="urn:microsoft.com/office/officeart/2008/layout/VerticalCurvedList"/>
    <dgm:cxn modelId="{FE6ED03B-EB4A-4D50-BAD5-33D086FF1295}" type="presParOf" srcId="{DDF30883-6267-4703-AF7F-C9C33A2B3055}" destId="{D07287AB-FB58-42FD-A34C-6C5E4329845B}" srcOrd="1" destOrd="0" presId="urn:microsoft.com/office/officeart/2008/layout/VerticalCurvedList"/>
    <dgm:cxn modelId="{F6323634-FEF2-45C0-BF49-6441FD5486E9}" type="presParOf" srcId="{DDF30883-6267-4703-AF7F-C9C33A2B3055}" destId="{88FC58D3-FC0F-4EDB-A089-939CB7CB10EC}" srcOrd="2" destOrd="0" presId="urn:microsoft.com/office/officeart/2008/layout/VerticalCurvedList"/>
    <dgm:cxn modelId="{9FCF6218-E5E4-4EE9-9F1E-EEECF3A7BB08}" type="presParOf" srcId="{DDF30883-6267-4703-AF7F-C9C33A2B3055}" destId="{EDEB6BE2-521A-4F16-A23F-819931908012}" srcOrd="3" destOrd="0" presId="urn:microsoft.com/office/officeart/2008/layout/VerticalCurvedList"/>
    <dgm:cxn modelId="{D52E5441-E8FD-44F3-8A1A-A1A871D12B54}" type="presParOf" srcId="{23C85384-3D6E-4E1D-849F-D8AD90E8B0CC}" destId="{D2B689D5-ECE8-440C-9222-3D4936B23D03}" srcOrd="1" destOrd="0" presId="urn:microsoft.com/office/officeart/2008/layout/VerticalCurvedList"/>
    <dgm:cxn modelId="{6D1A8217-FF9E-4CD2-AB79-0ADDB254FF05}" type="presParOf" srcId="{23C85384-3D6E-4E1D-849F-D8AD90E8B0CC}" destId="{89943700-D37F-424F-B270-3C835CCC1825}" srcOrd="2" destOrd="0" presId="urn:microsoft.com/office/officeart/2008/layout/VerticalCurvedList"/>
    <dgm:cxn modelId="{64C09DFB-09A2-4D2B-A44A-629F22DABB95}" type="presParOf" srcId="{89943700-D37F-424F-B270-3C835CCC1825}" destId="{BBC033F0-75E3-403F-90C9-9A8D26D360D2}" srcOrd="0" destOrd="0" presId="urn:microsoft.com/office/officeart/2008/layout/VerticalCurvedList"/>
    <dgm:cxn modelId="{E894E1E9-F81F-45CC-8A3C-CC514082AF6D}" type="presParOf" srcId="{23C85384-3D6E-4E1D-849F-D8AD90E8B0CC}" destId="{D617640E-DED8-4E64-B6B4-42FFBE957AAB}" srcOrd="3" destOrd="0" presId="urn:microsoft.com/office/officeart/2008/layout/VerticalCurvedList"/>
    <dgm:cxn modelId="{837822FE-E2F6-479D-93B2-FB56FAFB2B6B}" type="presParOf" srcId="{23C85384-3D6E-4E1D-849F-D8AD90E8B0CC}" destId="{80EA33FF-BE4A-455B-AA30-93699C79F163}" srcOrd="4" destOrd="0" presId="urn:microsoft.com/office/officeart/2008/layout/VerticalCurvedList"/>
    <dgm:cxn modelId="{36FB510E-1968-443D-9BED-4AA2A8D3793F}" type="presParOf" srcId="{80EA33FF-BE4A-455B-AA30-93699C79F163}" destId="{50151CDF-7088-4B4D-91BA-DDB91DB4DC6B}" srcOrd="0" destOrd="0" presId="urn:microsoft.com/office/officeart/2008/layout/VerticalCurvedList"/>
    <dgm:cxn modelId="{982A7896-2CC9-44E6-85F4-09C2044CA824}" type="presParOf" srcId="{23C85384-3D6E-4E1D-849F-D8AD90E8B0CC}" destId="{A8E3976F-480C-461E-A5B7-6146250C49E1}" srcOrd="5" destOrd="0" presId="urn:microsoft.com/office/officeart/2008/layout/VerticalCurvedList"/>
    <dgm:cxn modelId="{E1F4DAC6-3E84-4C4B-80FA-D81766C84324}" type="presParOf" srcId="{23C85384-3D6E-4E1D-849F-D8AD90E8B0CC}" destId="{7B793E73-4319-4EC3-9AC7-144EAFAC0DF6}" srcOrd="6" destOrd="0" presId="urn:microsoft.com/office/officeart/2008/layout/VerticalCurvedList"/>
    <dgm:cxn modelId="{AD0EB0EA-8C3B-4D16-ADD4-47FC1412CB52}" type="presParOf" srcId="{7B793E73-4319-4EC3-9AC7-144EAFAC0DF6}" destId="{25D87E7D-5DF5-4313-BB50-4BF817C0715D}"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287AB-FB58-42FD-A34C-6C5E4329845B}">
      <dsp:nvSpPr>
        <dsp:cNvPr id="0" name=""/>
        <dsp:cNvSpPr/>
      </dsp:nvSpPr>
      <dsp:spPr>
        <a:xfrm>
          <a:off x="-5298232" y="-811471"/>
          <a:ext cx="6309403" cy="6309403"/>
        </a:xfrm>
        <a:prstGeom prst="blockArc">
          <a:avLst>
            <a:gd name="adj1" fmla="val 18900000"/>
            <a:gd name="adj2" fmla="val 2700000"/>
            <a:gd name="adj3" fmla="val 342"/>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B689D5-ECE8-440C-9222-3D4936B23D03}">
      <dsp:nvSpPr>
        <dsp:cNvPr id="0" name=""/>
        <dsp:cNvSpPr/>
      </dsp:nvSpPr>
      <dsp:spPr>
        <a:xfrm>
          <a:off x="650480" y="468646"/>
          <a:ext cx="5733731" cy="937292"/>
        </a:xfrm>
        <a:prstGeom prst="rect">
          <a:avLst/>
        </a:prstGeom>
        <a:solidFill>
          <a:srgbClr val="063D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3976" tIns="124460" rIns="124460" bIns="124460" numCol="1" spcCol="1270" anchor="ctr" anchorCtr="0">
          <a:noAutofit/>
        </a:bodyPr>
        <a:lstStyle/>
        <a:p>
          <a:pPr marL="0" lvl="0" indent="0" algn="l" defTabSz="2178050">
            <a:lnSpc>
              <a:spcPct val="90000"/>
            </a:lnSpc>
            <a:spcBef>
              <a:spcPct val="0"/>
            </a:spcBef>
            <a:spcAft>
              <a:spcPct val="35000"/>
            </a:spcAft>
            <a:buNone/>
          </a:pPr>
          <a:r>
            <a:rPr lang="de-CH" sz="4900" kern="1200" dirty="0">
              <a:latin typeface="+mj-lt"/>
            </a:rPr>
            <a:t>System</a:t>
          </a:r>
        </a:p>
      </dsp:txBody>
      <dsp:txXfrm>
        <a:off x="650480" y="468646"/>
        <a:ext cx="5733731" cy="937292"/>
      </dsp:txXfrm>
    </dsp:sp>
    <dsp:sp modelId="{BBC033F0-75E3-403F-90C9-9A8D26D360D2}">
      <dsp:nvSpPr>
        <dsp:cNvPr id="0" name=""/>
        <dsp:cNvSpPr/>
      </dsp:nvSpPr>
      <dsp:spPr>
        <a:xfrm>
          <a:off x="64673" y="351484"/>
          <a:ext cx="1171615" cy="1171615"/>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17640E-DED8-4E64-B6B4-42FFBE957AAB}">
      <dsp:nvSpPr>
        <dsp:cNvPr id="0" name=""/>
        <dsp:cNvSpPr/>
      </dsp:nvSpPr>
      <dsp:spPr>
        <a:xfrm>
          <a:off x="991186" y="1874584"/>
          <a:ext cx="5393025" cy="937292"/>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3976" tIns="124460" rIns="124460" bIns="124460" numCol="1" spcCol="1270" anchor="ctr" anchorCtr="0">
          <a:noAutofit/>
        </a:bodyPr>
        <a:lstStyle/>
        <a:p>
          <a:pPr marL="0" lvl="0" indent="0" algn="l" defTabSz="2178050">
            <a:lnSpc>
              <a:spcPct val="90000"/>
            </a:lnSpc>
            <a:spcBef>
              <a:spcPct val="0"/>
            </a:spcBef>
            <a:spcAft>
              <a:spcPct val="35000"/>
            </a:spcAft>
            <a:buNone/>
          </a:pPr>
          <a:r>
            <a:rPr lang="de-CH" sz="4900" kern="1200" dirty="0">
              <a:latin typeface="+mj-lt"/>
            </a:rPr>
            <a:t>Inhalt</a:t>
          </a:r>
        </a:p>
      </dsp:txBody>
      <dsp:txXfrm>
        <a:off x="991186" y="1874584"/>
        <a:ext cx="5393025" cy="937292"/>
      </dsp:txXfrm>
    </dsp:sp>
    <dsp:sp modelId="{50151CDF-7088-4B4D-91BA-DDB91DB4DC6B}">
      <dsp:nvSpPr>
        <dsp:cNvPr id="0" name=""/>
        <dsp:cNvSpPr/>
      </dsp:nvSpPr>
      <dsp:spPr>
        <a:xfrm>
          <a:off x="405378" y="1757422"/>
          <a:ext cx="1171615" cy="1171615"/>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E3976F-480C-461E-A5B7-6146250C49E1}">
      <dsp:nvSpPr>
        <dsp:cNvPr id="0" name=""/>
        <dsp:cNvSpPr/>
      </dsp:nvSpPr>
      <dsp:spPr>
        <a:xfrm>
          <a:off x="650480" y="3280522"/>
          <a:ext cx="5733731" cy="937292"/>
        </a:xfrm>
        <a:prstGeom prst="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3976" tIns="124460" rIns="124460" bIns="124460" numCol="1" spcCol="1270" anchor="ctr" anchorCtr="0">
          <a:noAutofit/>
        </a:bodyPr>
        <a:lstStyle/>
        <a:p>
          <a:pPr marL="0" lvl="0" indent="0" algn="l" defTabSz="2178050">
            <a:lnSpc>
              <a:spcPct val="90000"/>
            </a:lnSpc>
            <a:spcBef>
              <a:spcPct val="0"/>
            </a:spcBef>
            <a:spcAft>
              <a:spcPct val="35000"/>
            </a:spcAft>
            <a:buNone/>
          </a:pPr>
          <a:r>
            <a:rPr lang="de-CH" sz="4900" kern="1200" dirty="0">
              <a:latin typeface="+mj-lt"/>
            </a:rPr>
            <a:t>Lernräume</a:t>
          </a:r>
        </a:p>
      </dsp:txBody>
      <dsp:txXfrm>
        <a:off x="650480" y="3280522"/>
        <a:ext cx="5733731" cy="937292"/>
      </dsp:txXfrm>
    </dsp:sp>
    <dsp:sp modelId="{25D87E7D-5DF5-4313-BB50-4BF817C0715D}">
      <dsp:nvSpPr>
        <dsp:cNvPr id="0" name=""/>
        <dsp:cNvSpPr/>
      </dsp:nvSpPr>
      <dsp:spPr>
        <a:xfrm>
          <a:off x="64673" y="3163361"/>
          <a:ext cx="1171615" cy="1171615"/>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287AB-FB58-42FD-A34C-6C5E4329845B}">
      <dsp:nvSpPr>
        <dsp:cNvPr id="0" name=""/>
        <dsp:cNvSpPr/>
      </dsp:nvSpPr>
      <dsp:spPr>
        <a:xfrm>
          <a:off x="-6948700" y="-1154594"/>
          <a:ext cx="8990549" cy="8990549"/>
        </a:xfrm>
        <a:prstGeom prst="blockArc">
          <a:avLst>
            <a:gd name="adj1" fmla="val 18900000"/>
            <a:gd name="adj2" fmla="val 2700000"/>
            <a:gd name="adj3" fmla="val 24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B689D5-ECE8-440C-9222-3D4936B23D03}">
      <dsp:nvSpPr>
        <dsp:cNvPr id="0" name=""/>
        <dsp:cNvSpPr/>
      </dsp:nvSpPr>
      <dsp:spPr>
        <a:xfrm>
          <a:off x="1983945" y="1753523"/>
          <a:ext cx="9132434" cy="3174313"/>
        </a:xfrm>
        <a:prstGeom prst="rect">
          <a:avLst/>
        </a:prstGeom>
        <a:solidFill>
          <a:srgbClr val="063D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1665" tIns="111760" rIns="111760" bIns="111760" numCol="1" spcCol="1270" anchor="ctr" anchorCtr="0">
          <a:noAutofit/>
        </a:bodyPr>
        <a:lstStyle/>
        <a:p>
          <a:pPr marL="0" lvl="0" indent="0" algn="l" defTabSz="1955800">
            <a:lnSpc>
              <a:spcPct val="90000"/>
            </a:lnSpc>
            <a:spcBef>
              <a:spcPct val="0"/>
            </a:spcBef>
            <a:spcAft>
              <a:spcPct val="35000"/>
            </a:spcAft>
            <a:buNone/>
          </a:pPr>
          <a:r>
            <a:rPr lang="de-CH" sz="4400" b="1" kern="1200" dirty="0">
              <a:latin typeface="+mj-lt"/>
            </a:rPr>
            <a:t>System</a:t>
          </a:r>
        </a:p>
        <a:p>
          <a:pPr marL="0" lvl="0" indent="0" algn="l" defTabSz="1955800">
            <a:lnSpc>
              <a:spcPct val="90000"/>
            </a:lnSpc>
            <a:spcBef>
              <a:spcPct val="0"/>
            </a:spcBef>
            <a:spcAft>
              <a:spcPct val="35000"/>
            </a:spcAft>
            <a:buNone/>
          </a:pPr>
          <a:r>
            <a:rPr lang="de-CH" sz="4400" kern="1200" dirty="0">
              <a:latin typeface="+mj-lt"/>
            </a:rPr>
            <a:t>Wie bleibt ein System stabil und trotzdem anpassungsfähig?</a:t>
          </a:r>
        </a:p>
      </dsp:txBody>
      <dsp:txXfrm>
        <a:off x="1983945" y="1753523"/>
        <a:ext cx="9132434" cy="3174313"/>
      </dsp:txXfrm>
    </dsp:sp>
    <dsp:sp modelId="{BBC033F0-75E3-403F-90C9-9A8D26D360D2}">
      <dsp:nvSpPr>
        <dsp:cNvPr id="0" name=""/>
        <dsp:cNvSpPr/>
      </dsp:nvSpPr>
      <dsp:spPr>
        <a:xfrm>
          <a:off x="0" y="1356734"/>
          <a:ext cx="3967891" cy="3967891"/>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53C47-8E3D-4DBF-A12C-199A6B6C0C3C}">
      <dsp:nvSpPr>
        <dsp:cNvPr id="0" name=""/>
        <dsp:cNvSpPr/>
      </dsp:nvSpPr>
      <dsp:spPr>
        <a:xfrm>
          <a:off x="0" y="0"/>
          <a:ext cx="4451463" cy="4924830"/>
        </a:xfrm>
        <a:prstGeom prst="triangl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507F5E-06F8-47EB-A656-84549A0D8AF4}">
      <dsp:nvSpPr>
        <dsp:cNvPr id="0" name=""/>
        <dsp:cNvSpPr/>
      </dsp:nvSpPr>
      <dsp:spPr>
        <a:xfrm>
          <a:off x="1584803" y="695657"/>
          <a:ext cx="2893451" cy="116579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CH" sz="2100" b="1" kern="1200" dirty="0">
              <a:solidFill>
                <a:srgbClr val="063D72"/>
              </a:solidFill>
            </a:rPr>
            <a:t>Spezialisierung Betrieb</a:t>
          </a:r>
        </a:p>
      </dsp:txBody>
      <dsp:txXfrm>
        <a:off x="1641713" y="752567"/>
        <a:ext cx="2779631" cy="1051979"/>
      </dsp:txXfrm>
    </dsp:sp>
    <dsp:sp modelId="{A1E0F3E6-6A13-4113-924E-98F49BDC0556}">
      <dsp:nvSpPr>
        <dsp:cNvPr id="0" name=""/>
        <dsp:cNvSpPr/>
      </dsp:nvSpPr>
      <dsp:spPr>
        <a:xfrm>
          <a:off x="1601874" y="1961237"/>
          <a:ext cx="2893451" cy="116579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CH" sz="2100" b="1" kern="1200" dirty="0">
              <a:solidFill>
                <a:srgbClr val="063D72"/>
              </a:solidFill>
            </a:rPr>
            <a:t>Vertiefungs-ausbildung für </a:t>
          </a:r>
          <a:br>
            <a:rPr lang="de-CH" sz="2100" b="1" kern="1200" dirty="0">
              <a:solidFill>
                <a:srgbClr val="063D72"/>
              </a:solidFill>
            </a:rPr>
          </a:br>
          <a:r>
            <a:rPr lang="de-CH" sz="2100" b="1" kern="1200" dirty="0">
              <a:solidFill>
                <a:srgbClr val="063D72"/>
              </a:solidFill>
            </a:rPr>
            <a:t>einen Beruf</a:t>
          </a:r>
        </a:p>
      </dsp:txBody>
      <dsp:txXfrm>
        <a:off x="1658784" y="2018147"/>
        <a:ext cx="2779631" cy="1051979"/>
      </dsp:txXfrm>
    </dsp:sp>
    <dsp:sp modelId="{6BE68A58-B06C-4975-BC3F-01F4109F41AD}">
      <dsp:nvSpPr>
        <dsp:cNvPr id="0" name=""/>
        <dsp:cNvSpPr/>
      </dsp:nvSpPr>
      <dsp:spPr>
        <a:xfrm>
          <a:off x="1610497" y="3244182"/>
          <a:ext cx="2893451" cy="116579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CH" sz="2100" b="1" kern="1200" dirty="0">
              <a:solidFill>
                <a:srgbClr val="063D72"/>
              </a:solidFill>
            </a:rPr>
            <a:t>Breite Basisausbildung für ein Berufsfeld</a:t>
          </a:r>
        </a:p>
      </dsp:txBody>
      <dsp:txXfrm>
        <a:off x="1667407" y="3301092"/>
        <a:ext cx="2779631" cy="10519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287AB-FB58-42FD-A34C-6C5E4329845B}">
      <dsp:nvSpPr>
        <dsp:cNvPr id="0" name=""/>
        <dsp:cNvSpPr/>
      </dsp:nvSpPr>
      <dsp:spPr>
        <a:xfrm>
          <a:off x="-5298232" y="-811471"/>
          <a:ext cx="6309403" cy="6309403"/>
        </a:xfrm>
        <a:prstGeom prst="blockArc">
          <a:avLst>
            <a:gd name="adj1" fmla="val 18900000"/>
            <a:gd name="adj2" fmla="val 2700000"/>
            <a:gd name="adj3" fmla="val 342"/>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B689D5-ECE8-440C-9222-3D4936B23D03}">
      <dsp:nvSpPr>
        <dsp:cNvPr id="0" name=""/>
        <dsp:cNvSpPr/>
      </dsp:nvSpPr>
      <dsp:spPr>
        <a:xfrm>
          <a:off x="650480" y="468646"/>
          <a:ext cx="5733731" cy="937292"/>
        </a:xfrm>
        <a:prstGeom prst="rect">
          <a:avLst/>
        </a:prstGeom>
        <a:solidFill>
          <a:srgbClr val="063D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3976" tIns="124460" rIns="124460" bIns="124460" numCol="1" spcCol="1270" anchor="ctr" anchorCtr="0">
          <a:noAutofit/>
        </a:bodyPr>
        <a:lstStyle/>
        <a:p>
          <a:pPr marL="0" lvl="0" indent="0" algn="l" defTabSz="2178050">
            <a:lnSpc>
              <a:spcPct val="90000"/>
            </a:lnSpc>
            <a:spcBef>
              <a:spcPct val="0"/>
            </a:spcBef>
            <a:spcAft>
              <a:spcPct val="35000"/>
            </a:spcAft>
            <a:buNone/>
          </a:pPr>
          <a:r>
            <a:rPr lang="de-CH" sz="4900" kern="1200" dirty="0">
              <a:latin typeface="+mj-lt"/>
            </a:rPr>
            <a:t>System</a:t>
          </a:r>
        </a:p>
      </dsp:txBody>
      <dsp:txXfrm>
        <a:off x="650480" y="468646"/>
        <a:ext cx="5733731" cy="937292"/>
      </dsp:txXfrm>
    </dsp:sp>
    <dsp:sp modelId="{BBC033F0-75E3-403F-90C9-9A8D26D360D2}">
      <dsp:nvSpPr>
        <dsp:cNvPr id="0" name=""/>
        <dsp:cNvSpPr/>
      </dsp:nvSpPr>
      <dsp:spPr>
        <a:xfrm>
          <a:off x="64673" y="351484"/>
          <a:ext cx="1171615" cy="1171615"/>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17640E-DED8-4E64-B6B4-42FFBE957AAB}">
      <dsp:nvSpPr>
        <dsp:cNvPr id="0" name=""/>
        <dsp:cNvSpPr/>
      </dsp:nvSpPr>
      <dsp:spPr>
        <a:xfrm>
          <a:off x="991186" y="1874584"/>
          <a:ext cx="5393025" cy="937292"/>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3976" tIns="124460" rIns="124460" bIns="124460" numCol="1" spcCol="1270" anchor="ctr" anchorCtr="0">
          <a:noAutofit/>
        </a:bodyPr>
        <a:lstStyle/>
        <a:p>
          <a:pPr marL="0" lvl="0" indent="0" algn="l" defTabSz="2178050">
            <a:lnSpc>
              <a:spcPct val="90000"/>
            </a:lnSpc>
            <a:spcBef>
              <a:spcPct val="0"/>
            </a:spcBef>
            <a:spcAft>
              <a:spcPct val="35000"/>
            </a:spcAft>
            <a:buNone/>
          </a:pPr>
          <a:r>
            <a:rPr lang="de-CH" sz="4900" kern="1200" dirty="0">
              <a:latin typeface="+mj-lt"/>
            </a:rPr>
            <a:t>Inhalt</a:t>
          </a:r>
        </a:p>
      </dsp:txBody>
      <dsp:txXfrm>
        <a:off x="991186" y="1874584"/>
        <a:ext cx="5393025" cy="937292"/>
      </dsp:txXfrm>
    </dsp:sp>
    <dsp:sp modelId="{50151CDF-7088-4B4D-91BA-DDB91DB4DC6B}">
      <dsp:nvSpPr>
        <dsp:cNvPr id="0" name=""/>
        <dsp:cNvSpPr/>
      </dsp:nvSpPr>
      <dsp:spPr>
        <a:xfrm>
          <a:off x="405378" y="1757422"/>
          <a:ext cx="1171615" cy="1171615"/>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E3976F-480C-461E-A5B7-6146250C49E1}">
      <dsp:nvSpPr>
        <dsp:cNvPr id="0" name=""/>
        <dsp:cNvSpPr/>
      </dsp:nvSpPr>
      <dsp:spPr>
        <a:xfrm>
          <a:off x="650480" y="3280522"/>
          <a:ext cx="5733731" cy="937292"/>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3976" tIns="124460" rIns="124460" bIns="124460" numCol="1" spcCol="1270" anchor="ctr" anchorCtr="0">
          <a:noAutofit/>
        </a:bodyPr>
        <a:lstStyle/>
        <a:p>
          <a:pPr marL="0" lvl="0" indent="0" algn="l" defTabSz="2178050">
            <a:lnSpc>
              <a:spcPct val="90000"/>
            </a:lnSpc>
            <a:spcBef>
              <a:spcPct val="0"/>
            </a:spcBef>
            <a:spcAft>
              <a:spcPct val="35000"/>
            </a:spcAft>
            <a:buNone/>
          </a:pPr>
          <a:r>
            <a:rPr lang="de-CH" sz="4900" kern="1200" dirty="0">
              <a:latin typeface="+mj-lt"/>
            </a:rPr>
            <a:t>Lernräume</a:t>
          </a:r>
        </a:p>
      </dsp:txBody>
      <dsp:txXfrm>
        <a:off x="650480" y="3280522"/>
        <a:ext cx="5733731" cy="937292"/>
      </dsp:txXfrm>
    </dsp:sp>
    <dsp:sp modelId="{25D87E7D-5DF5-4313-BB50-4BF817C0715D}">
      <dsp:nvSpPr>
        <dsp:cNvPr id="0" name=""/>
        <dsp:cNvSpPr/>
      </dsp:nvSpPr>
      <dsp:spPr>
        <a:xfrm>
          <a:off x="64673" y="3163361"/>
          <a:ext cx="1171615" cy="1171615"/>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287AB-FB58-42FD-A34C-6C5E4329845B}">
      <dsp:nvSpPr>
        <dsp:cNvPr id="0" name=""/>
        <dsp:cNvSpPr/>
      </dsp:nvSpPr>
      <dsp:spPr>
        <a:xfrm>
          <a:off x="-6582701" y="-1095250"/>
          <a:ext cx="8526839" cy="8526839"/>
        </a:xfrm>
        <a:prstGeom prst="blockArc">
          <a:avLst>
            <a:gd name="adj1" fmla="val 18900000"/>
            <a:gd name="adj2" fmla="val 2700000"/>
            <a:gd name="adj3" fmla="val 253"/>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A8A67C-6159-4C97-ADAC-8141C7A851B4}">
      <dsp:nvSpPr>
        <dsp:cNvPr id="0" name=""/>
        <dsp:cNvSpPr/>
      </dsp:nvSpPr>
      <dsp:spPr>
        <a:xfrm>
          <a:off x="1892215" y="1654397"/>
          <a:ext cx="10003297" cy="3027544"/>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4735" tIns="111760" rIns="111760" bIns="111760" numCol="1" spcCol="1270" anchor="ctr" anchorCtr="0">
          <a:noAutofit/>
        </a:bodyPr>
        <a:lstStyle/>
        <a:p>
          <a:pPr marL="0" lvl="0" indent="0" algn="l" defTabSz="1955800">
            <a:lnSpc>
              <a:spcPct val="90000"/>
            </a:lnSpc>
            <a:spcBef>
              <a:spcPct val="0"/>
            </a:spcBef>
            <a:spcAft>
              <a:spcPct val="35000"/>
            </a:spcAft>
            <a:buNone/>
          </a:pPr>
          <a:r>
            <a:rPr lang="de-CH" sz="4400" b="1" kern="1200" dirty="0">
              <a:latin typeface="+mj-lt"/>
            </a:rPr>
            <a:t>Inhalt</a:t>
          </a:r>
        </a:p>
        <a:p>
          <a:pPr marL="0" lvl="0" indent="0" algn="l" defTabSz="1955800">
            <a:lnSpc>
              <a:spcPct val="90000"/>
            </a:lnSpc>
            <a:spcBef>
              <a:spcPct val="0"/>
            </a:spcBef>
            <a:spcAft>
              <a:spcPct val="35000"/>
            </a:spcAft>
            <a:buNone/>
          </a:pPr>
          <a:r>
            <a:rPr lang="de-CH" sz="4400" kern="1200" dirty="0">
              <a:latin typeface="+mj-lt"/>
            </a:rPr>
            <a:t>Was muss eine Fachperson können - auch wenn KI unterstützt?</a:t>
          </a:r>
        </a:p>
      </dsp:txBody>
      <dsp:txXfrm>
        <a:off x="1892215" y="1654397"/>
        <a:ext cx="10003297" cy="3027544"/>
      </dsp:txXfrm>
    </dsp:sp>
    <dsp:sp modelId="{50151CDF-7088-4B4D-91BA-DDB91DB4DC6B}">
      <dsp:nvSpPr>
        <dsp:cNvPr id="0" name=""/>
        <dsp:cNvSpPr/>
      </dsp:nvSpPr>
      <dsp:spPr>
        <a:xfrm>
          <a:off x="0" y="1275954"/>
          <a:ext cx="3784430" cy="3784430"/>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287AB-FB58-42FD-A34C-6C5E4329845B}">
      <dsp:nvSpPr>
        <dsp:cNvPr id="0" name=""/>
        <dsp:cNvSpPr/>
      </dsp:nvSpPr>
      <dsp:spPr>
        <a:xfrm>
          <a:off x="-5298232" y="-811471"/>
          <a:ext cx="6309403" cy="6309403"/>
        </a:xfrm>
        <a:prstGeom prst="blockArc">
          <a:avLst>
            <a:gd name="adj1" fmla="val 18900000"/>
            <a:gd name="adj2" fmla="val 2700000"/>
            <a:gd name="adj3" fmla="val 342"/>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B689D5-ECE8-440C-9222-3D4936B23D03}">
      <dsp:nvSpPr>
        <dsp:cNvPr id="0" name=""/>
        <dsp:cNvSpPr/>
      </dsp:nvSpPr>
      <dsp:spPr>
        <a:xfrm>
          <a:off x="650480" y="468646"/>
          <a:ext cx="5733731" cy="937292"/>
        </a:xfrm>
        <a:prstGeom prst="rect">
          <a:avLst/>
        </a:prstGeom>
        <a:solidFill>
          <a:srgbClr val="063D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3976" tIns="124460" rIns="124460" bIns="124460" numCol="1" spcCol="1270" anchor="ctr" anchorCtr="0">
          <a:noAutofit/>
        </a:bodyPr>
        <a:lstStyle/>
        <a:p>
          <a:pPr marL="0" lvl="0" indent="0" algn="l" defTabSz="2178050">
            <a:lnSpc>
              <a:spcPct val="90000"/>
            </a:lnSpc>
            <a:spcBef>
              <a:spcPct val="0"/>
            </a:spcBef>
            <a:spcAft>
              <a:spcPct val="35000"/>
            </a:spcAft>
            <a:buNone/>
          </a:pPr>
          <a:r>
            <a:rPr lang="de-CH" sz="4900" kern="1200" dirty="0">
              <a:latin typeface="+mj-lt"/>
            </a:rPr>
            <a:t>System</a:t>
          </a:r>
        </a:p>
      </dsp:txBody>
      <dsp:txXfrm>
        <a:off x="650480" y="468646"/>
        <a:ext cx="5733731" cy="937292"/>
      </dsp:txXfrm>
    </dsp:sp>
    <dsp:sp modelId="{BBC033F0-75E3-403F-90C9-9A8D26D360D2}">
      <dsp:nvSpPr>
        <dsp:cNvPr id="0" name=""/>
        <dsp:cNvSpPr/>
      </dsp:nvSpPr>
      <dsp:spPr>
        <a:xfrm>
          <a:off x="64673" y="351484"/>
          <a:ext cx="1171615" cy="1171615"/>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17640E-DED8-4E64-B6B4-42FFBE957AAB}">
      <dsp:nvSpPr>
        <dsp:cNvPr id="0" name=""/>
        <dsp:cNvSpPr/>
      </dsp:nvSpPr>
      <dsp:spPr>
        <a:xfrm>
          <a:off x="991186" y="1874584"/>
          <a:ext cx="5393025" cy="937292"/>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3976" tIns="124460" rIns="124460" bIns="124460" numCol="1" spcCol="1270" anchor="ctr" anchorCtr="0">
          <a:noAutofit/>
        </a:bodyPr>
        <a:lstStyle/>
        <a:p>
          <a:pPr marL="0" lvl="0" indent="0" algn="l" defTabSz="2178050">
            <a:lnSpc>
              <a:spcPct val="90000"/>
            </a:lnSpc>
            <a:spcBef>
              <a:spcPct val="0"/>
            </a:spcBef>
            <a:spcAft>
              <a:spcPct val="35000"/>
            </a:spcAft>
            <a:buNone/>
          </a:pPr>
          <a:r>
            <a:rPr lang="de-CH" sz="4900" kern="1200" dirty="0">
              <a:latin typeface="+mj-lt"/>
            </a:rPr>
            <a:t>Inhalt</a:t>
          </a:r>
        </a:p>
      </dsp:txBody>
      <dsp:txXfrm>
        <a:off x="991186" y="1874584"/>
        <a:ext cx="5393025" cy="937292"/>
      </dsp:txXfrm>
    </dsp:sp>
    <dsp:sp modelId="{50151CDF-7088-4B4D-91BA-DDB91DB4DC6B}">
      <dsp:nvSpPr>
        <dsp:cNvPr id="0" name=""/>
        <dsp:cNvSpPr/>
      </dsp:nvSpPr>
      <dsp:spPr>
        <a:xfrm>
          <a:off x="405378" y="1757422"/>
          <a:ext cx="1171615" cy="1171615"/>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E3976F-480C-461E-A5B7-6146250C49E1}">
      <dsp:nvSpPr>
        <dsp:cNvPr id="0" name=""/>
        <dsp:cNvSpPr/>
      </dsp:nvSpPr>
      <dsp:spPr>
        <a:xfrm>
          <a:off x="650480" y="3280522"/>
          <a:ext cx="5733731" cy="937292"/>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3976" tIns="124460" rIns="124460" bIns="124460" numCol="1" spcCol="1270" anchor="ctr" anchorCtr="0">
          <a:noAutofit/>
        </a:bodyPr>
        <a:lstStyle/>
        <a:p>
          <a:pPr marL="0" lvl="0" indent="0" algn="l" defTabSz="2178050">
            <a:lnSpc>
              <a:spcPct val="90000"/>
            </a:lnSpc>
            <a:spcBef>
              <a:spcPct val="0"/>
            </a:spcBef>
            <a:spcAft>
              <a:spcPct val="35000"/>
            </a:spcAft>
            <a:buNone/>
          </a:pPr>
          <a:r>
            <a:rPr lang="de-CH" sz="4900" kern="1200" dirty="0">
              <a:latin typeface="+mj-lt"/>
            </a:rPr>
            <a:t>Lernräume</a:t>
          </a:r>
        </a:p>
      </dsp:txBody>
      <dsp:txXfrm>
        <a:off x="650480" y="3280522"/>
        <a:ext cx="5733731" cy="937292"/>
      </dsp:txXfrm>
    </dsp:sp>
    <dsp:sp modelId="{25D87E7D-5DF5-4313-BB50-4BF817C0715D}">
      <dsp:nvSpPr>
        <dsp:cNvPr id="0" name=""/>
        <dsp:cNvSpPr/>
      </dsp:nvSpPr>
      <dsp:spPr>
        <a:xfrm>
          <a:off x="64673" y="3163361"/>
          <a:ext cx="1171615" cy="1171615"/>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287AB-FB58-42FD-A34C-6C5E4329845B}">
      <dsp:nvSpPr>
        <dsp:cNvPr id="0" name=""/>
        <dsp:cNvSpPr/>
      </dsp:nvSpPr>
      <dsp:spPr>
        <a:xfrm>
          <a:off x="-6375817" y="-1061556"/>
          <a:ext cx="8263558" cy="8263558"/>
        </a:xfrm>
        <a:prstGeom prst="blockArc">
          <a:avLst>
            <a:gd name="adj1" fmla="val 18900000"/>
            <a:gd name="adj2" fmla="val 2700000"/>
            <a:gd name="adj3" fmla="val 261"/>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3ED574-76D2-499E-9D00-61639F51FB7A}">
      <dsp:nvSpPr>
        <dsp:cNvPr id="0" name=""/>
        <dsp:cNvSpPr/>
      </dsp:nvSpPr>
      <dsp:spPr>
        <a:xfrm>
          <a:off x="1838810" y="1599174"/>
          <a:ext cx="10456374" cy="2942096"/>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6989" tIns="111760" rIns="111760" bIns="111760" numCol="1" spcCol="1270" anchor="ctr" anchorCtr="0">
          <a:noAutofit/>
        </a:bodyPr>
        <a:lstStyle/>
        <a:p>
          <a:pPr marL="0" lvl="0" indent="0" algn="l" defTabSz="1955800">
            <a:lnSpc>
              <a:spcPct val="90000"/>
            </a:lnSpc>
            <a:spcBef>
              <a:spcPct val="0"/>
            </a:spcBef>
            <a:spcAft>
              <a:spcPct val="35000"/>
            </a:spcAft>
            <a:buNone/>
          </a:pPr>
          <a:r>
            <a:rPr lang="de-CH" sz="4400" b="1" kern="1200" dirty="0">
              <a:latin typeface="+mj-lt"/>
            </a:rPr>
            <a:t>Lernräume</a:t>
          </a:r>
        </a:p>
        <a:p>
          <a:pPr marL="0" lvl="0" indent="0" algn="l" defTabSz="1955800">
            <a:lnSpc>
              <a:spcPct val="90000"/>
            </a:lnSpc>
            <a:spcBef>
              <a:spcPct val="0"/>
            </a:spcBef>
            <a:spcAft>
              <a:spcPct val="35000"/>
            </a:spcAft>
            <a:buNone/>
          </a:pPr>
          <a:r>
            <a:rPr lang="de-DE" sz="3300" kern="1200" dirty="0">
              <a:latin typeface="+mj-lt"/>
            </a:rPr>
            <a:t>Wie gestalten wir Lernräume so, dass Kompetenzen weiterhin aufgebaut werden können?</a:t>
          </a:r>
          <a:endParaRPr lang="de-CH" sz="3300" kern="1200" dirty="0">
            <a:latin typeface="+mj-lt"/>
          </a:endParaRPr>
        </a:p>
      </dsp:txBody>
      <dsp:txXfrm>
        <a:off x="1838810" y="1599174"/>
        <a:ext cx="10456374" cy="2942096"/>
      </dsp:txXfrm>
    </dsp:sp>
    <dsp:sp modelId="{25D87E7D-5DF5-4313-BB50-4BF817C0715D}">
      <dsp:nvSpPr>
        <dsp:cNvPr id="0" name=""/>
        <dsp:cNvSpPr/>
      </dsp:nvSpPr>
      <dsp:spPr>
        <a:xfrm>
          <a:off x="0" y="1231412"/>
          <a:ext cx="3677620" cy="3677620"/>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287AB-FB58-42FD-A34C-6C5E4329845B}">
      <dsp:nvSpPr>
        <dsp:cNvPr id="0" name=""/>
        <dsp:cNvSpPr/>
      </dsp:nvSpPr>
      <dsp:spPr>
        <a:xfrm>
          <a:off x="-5787887" y="-809237"/>
          <a:ext cx="6892105" cy="6892105"/>
        </a:xfrm>
        <a:prstGeom prst="blockArc">
          <a:avLst>
            <a:gd name="adj1" fmla="val 18900000"/>
            <a:gd name="adj2" fmla="val 2700000"/>
            <a:gd name="adj3" fmla="val 313"/>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B689D5-ECE8-440C-9222-3D4936B23D03}">
      <dsp:nvSpPr>
        <dsp:cNvPr id="0" name=""/>
        <dsp:cNvSpPr/>
      </dsp:nvSpPr>
      <dsp:spPr>
        <a:xfrm>
          <a:off x="710658" y="506810"/>
          <a:ext cx="3314700" cy="1187997"/>
        </a:xfrm>
        <a:prstGeom prst="rect">
          <a:avLst/>
        </a:prstGeom>
        <a:solidFill>
          <a:srgbClr val="063D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3" tIns="109220" rIns="109220" bIns="109220" numCol="1" spcCol="1270" anchor="ctr" anchorCtr="0">
          <a:noAutofit/>
        </a:bodyPr>
        <a:lstStyle/>
        <a:p>
          <a:pPr marL="0" lvl="0" indent="0" algn="l" defTabSz="1911350">
            <a:lnSpc>
              <a:spcPct val="90000"/>
            </a:lnSpc>
            <a:spcBef>
              <a:spcPct val="0"/>
            </a:spcBef>
            <a:spcAft>
              <a:spcPct val="35000"/>
            </a:spcAft>
            <a:buNone/>
          </a:pPr>
          <a:r>
            <a:rPr lang="de-CH" sz="4300" kern="1200" dirty="0">
              <a:latin typeface="+mj-lt"/>
            </a:rPr>
            <a:t>System</a:t>
          </a:r>
        </a:p>
      </dsp:txBody>
      <dsp:txXfrm>
        <a:off x="710658" y="506810"/>
        <a:ext cx="3314700" cy="1187997"/>
      </dsp:txXfrm>
    </dsp:sp>
    <dsp:sp modelId="{BBC033F0-75E3-403F-90C9-9A8D26D360D2}">
      <dsp:nvSpPr>
        <dsp:cNvPr id="0" name=""/>
        <dsp:cNvSpPr/>
      </dsp:nvSpPr>
      <dsp:spPr>
        <a:xfrm>
          <a:off x="70656" y="460807"/>
          <a:ext cx="1280004" cy="1280004"/>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17640E-DED8-4E64-B6B4-42FFBE957AAB}">
      <dsp:nvSpPr>
        <dsp:cNvPr id="0" name=""/>
        <dsp:cNvSpPr/>
      </dsp:nvSpPr>
      <dsp:spPr>
        <a:xfrm>
          <a:off x="1082883" y="2042816"/>
          <a:ext cx="2942474" cy="1187997"/>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3" tIns="109220" rIns="109220" bIns="109220" numCol="1" spcCol="1270" anchor="ctr" anchorCtr="0">
          <a:noAutofit/>
        </a:bodyPr>
        <a:lstStyle/>
        <a:p>
          <a:pPr marL="0" lvl="0" indent="0" algn="l" defTabSz="1911350">
            <a:lnSpc>
              <a:spcPct val="90000"/>
            </a:lnSpc>
            <a:spcBef>
              <a:spcPct val="0"/>
            </a:spcBef>
            <a:spcAft>
              <a:spcPct val="35000"/>
            </a:spcAft>
            <a:buNone/>
          </a:pPr>
          <a:r>
            <a:rPr lang="de-CH" sz="4300" kern="1200" dirty="0">
              <a:latin typeface="+mj-lt"/>
            </a:rPr>
            <a:t>Inhalt</a:t>
          </a:r>
        </a:p>
      </dsp:txBody>
      <dsp:txXfrm>
        <a:off x="1082883" y="2042816"/>
        <a:ext cx="2942474" cy="1187997"/>
      </dsp:txXfrm>
    </dsp:sp>
    <dsp:sp modelId="{50151CDF-7088-4B4D-91BA-DDB91DB4DC6B}">
      <dsp:nvSpPr>
        <dsp:cNvPr id="0" name=""/>
        <dsp:cNvSpPr/>
      </dsp:nvSpPr>
      <dsp:spPr>
        <a:xfrm>
          <a:off x="442881" y="1996812"/>
          <a:ext cx="1280004" cy="1280004"/>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E3976F-480C-461E-A5B7-6146250C49E1}">
      <dsp:nvSpPr>
        <dsp:cNvPr id="0" name=""/>
        <dsp:cNvSpPr/>
      </dsp:nvSpPr>
      <dsp:spPr>
        <a:xfrm>
          <a:off x="710658" y="3578821"/>
          <a:ext cx="3314700" cy="1187997"/>
        </a:xfrm>
        <a:prstGeom prst="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3" tIns="109220" rIns="109220" bIns="109220" numCol="1" spcCol="1270" anchor="ctr" anchorCtr="0">
          <a:noAutofit/>
        </a:bodyPr>
        <a:lstStyle/>
        <a:p>
          <a:pPr marL="0" lvl="0" indent="0" algn="l" defTabSz="1911350">
            <a:lnSpc>
              <a:spcPct val="90000"/>
            </a:lnSpc>
            <a:spcBef>
              <a:spcPct val="0"/>
            </a:spcBef>
            <a:spcAft>
              <a:spcPct val="35000"/>
            </a:spcAft>
            <a:buNone/>
          </a:pPr>
          <a:r>
            <a:rPr lang="de-CH" sz="4300" kern="1200" dirty="0">
              <a:latin typeface="+mj-lt"/>
            </a:rPr>
            <a:t>Lernräume</a:t>
          </a:r>
        </a:p>
      </dsp:txBody>
      <dsp:txXfrm>
        <a:off x="710658" y="3578821"/>
        <a:ext cx="3314700" cy="1187997"/>
      </dsp:txXfrm>
    </dsp:sp>
    <dsp:sp modelId="{25D87E7D-5DF5-4313-BB50-4BF817C0715D}">
      <dsp:nvSpPr>
        <dsp:cNvPr id="0" name=""/>
        <dsp:cNvSpPr/>
      </dsp:nvSpPr>
      <dsp:spPr>
        <a:xfrm>
          <a:off x="70656" y="3532818"/>
          <a:ext cx="1280004" cy="1280004"/>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A299307-8264-4E67-6494-61B88886F962}"/>
              </a:ext>
            </a:extLst>
          </p:cNvPr>
          <p:cNvSpPr>
            <a:spLocks noGrp="1"/>
          </p:cNvSpPr>
          <p:nvPr>
            <p:ph type="hdr" sz="quarter"/>
          </p:nvPr>
        </p:nvSpPr>
        <p:spPr>
          <a:xfrm>
            <a:off x="476250" y="230188"/>
            <a:ext cx="4321175" cy="309562"/>
          </a:xfrm>
          <a:prstGeom prst="rect">
            <a:avLst/>
          </a:prstGeom>
        </p:spPr>
        <p:txBody>
          <a:bodyPr vert="horz" lIns="0" tIns="0" rIns="0" bIns="0" rtlCol="0"/>
          <a:lstStyle>
            <a:lvl1pPr algn="l" eaLnBrk="1" fontAlgn="auto" hangingPunct="1">
              <a:spcBef>
                <a:spcPts val="0"/>
              </a:spcBef>
              <a:spcAft>
                <a:spcPts val="0"/>
              </a:spcAft>
              <a:defRPr sz="900">
                <a:latin typeface="+mn-lt"/>
              </a:defRPr>
            </a:lvl1pPr>
          </a:lstStyle>
          <a:p>
            <a:pPr>
              <a:defRPr/>
            </a:pPr>
            <a:r>
              <a:rPr lang="de-CH"/>
              <a:t>Kopfzeilentext</a:t>
            </a:r>
            <a:endParaRPr lang="de-CH" dirty="0"/>
          </a:p>
        </p:txBody>
      </p:sp>
      <p:sp>
        <p:nvSpPr>
          <p:cNvPr id="3" name="Datumsplatzhalter 2">
            <a:extLst>
              <a:ext uri="{FF2B5EF4-FFF2-40B4-BE49-F238E27FC236}">
                <a16:creationId xmlns:a16="http://schemas.microsoft.com/office/drawing/2014/main" id="{75B12D05-667B-97F0-1C53-37D1DDF01093}"/>
              </a:ext>
            </a:extLst>
          </p:cNvPr>
          <p:cNvSpPr>
            <a:spLocks noGrp="1"/>
          </p:cNvSpPr>
          <p:nvPr>
            <p:ph type="dt" sz="quarter" idx="1"/>
          </p:nvPr>
        </p:nvSpPr>
        <p:spPr>
          <a:xfrm>
            <a:off x="5137150" y="230188"/>
            <a:ext cx="1244600" cy="309562"/>
          </a:xfrm>
          <a:prstGeom prst="rect">
            <a:avLst/>
          </a:prstGeom>
        </p:spPr>
        <p:txBody>
          <a:bodyPr vert="horz" lIns="0" tIns="0" rIns="0" bIns="0" rtlCol="0"/>
          <a:lstStyle>
            <a:lvl1pPr algn="r" eaLnBrk="1" fontAlgn="auto" hangingPunct="1">
              <a:spcBef>
                <a:spcPts val="0"/>
              </a:spcBef>
              <a:spcAft>
                <a:spcPts val="0"/>
              </a:spcAft>
              <a:defRPr sz="900">
                <a:latin typeface="+mn-lt"/>
              </a:defRPr>
            </a:lvl1pPr>
          </a:lstStyle>
          <a:p>
            <a:pPr>
              <a:defRPr/>
            </a:pPr>
            <a:fld id="{FC2606B7-9987-4311-BBB9-B514A33483E5}" type="datetime1">
              <a:rPr lang="de-CH"/>
              <a:pPr>
                <a:defRPr/>
              </a:pPr>
              <a:t>19.03.2026</a:t>
            </a:fld>
            <a:endParaRPr lang="de-CH"/>
          </a:p>
        </p:txBody>
      </p:sp>
      <p:sp>
        <p:nvSpPr>
          <p:cNvPr id="4" name="Fußzeilenplatzhalter 3">
            <a:extLst>
              <a:ext uri="{FF2B5EF4-FFF2-40B4-BE49-F238E27FC236}">
                <a16:creationId xmlns:a16="http://schemas.microsoft.com/office/drawing/2014/main" id="{A7793603-CF0B-AE15-4C56-25633EE12151}"/>
              </a:ext>
            </a:extLst>
          </p:cNvPr>
          <p:cNvSpPr>
            <a:spLocks noGrp="1"/>
          </p:cNvSpPr>
          <p:nvPr>
            <p:ph type="ftr" sz="quarter" idx="2"/>
          </p:nvPr>
        </p:nvSpPr>
        <p:spPr>
          <a:xfrm>
            <a:off x="476250" y="8488363"/>
            <a:ext cx="4321175" cy="331787"/>
          </a:xfrm>
          <a:prstGeom prst="rect">
            <a:avLst/>
          </a:prstGeom>
        </p:spPr>
        <p:txBody>
          <a:bodyPr vert="horz" lIns="0" tIns="0" rIns="0" bIns="0" rtlCol="0" anchor="b"/>
          <a:lstStyle>
            <a:lvl1pPr algn="l" eaLnBrk="1" fontAlgn="auto" hangingPunct="1">
              <a:spcBef>
                <a:spcPts val="0"/>
              </a:spcBef>
              <a:spcAft>
                <a:spcPts val="0"/>
              </a:spcAft>
              <a:defRPr sz="900">
                <a:latin typeface="+mn-lt"/>
              </a:defRPr>
            </a:lvl1pPr>
          </a:lstStyle>
          <a:p>
            <a:pPr>
              <a:defRPr/>
            </a:pPr>
            <a:r>
              <a:rPr lang="de-CH"/>
              <a:t>Fusszeilentext</a:t>
            </a:r>
            <a:endParaRPr lang="de-CH" dirty="0"/>
          </a:p>
        </p:txBody>
      </p:sp>
      <p:sp>
        <p:nvSpPr>
          <p:cNvPr id="5" name="Foliennummernplatzhalter 4">
            <a:extLst>
              <a:ext uri="{FF2B5EF4-FFF2-40B4-BE49-F238E27FC236}">
                <a16:creationId xmlns:a16="http://schemas.microsoft.com/office/drawing/2014/main" id="{118AD16E-04F1-0124-7A48-B300397B1C66}"/>
              </a:ext>
            </a:extLst>
          </p:cNvPr>
          <p:cNvSpPr>
            <a:spLocks noGrp="1"/>
          </p:cNvSpPr>
          <p:nvPr>
            <p:ph type="sldNum" sz="quarter" idx="3"/>
          </p:nvPr>
        </p:nvSpPr>
        <p:spPr>
          <a:xfrm>
            <a:off x="5137150" y="8488363"/>
            <a:ext cx="1244600" cy="331787"/>
          </a:xfrm>
          <a:prstGeom prst="rect">
            <a:avLst/>
          </a:prstGeom>
        </p:spPr>
        <p:txBody>
          <a:bodyPr vert="horz" lIns="0" tIns="0" rIns="0" bIns="0" rtlCol="0" anchor="b"/>
          <a:lstStyle>
            <a:lvl1pPr algn="r" eaLnBrk="1" fontAlgn="auto" hangingPunct="1">
              <a:spcBef>
                <a:spcPts val="0"/>
              </a:spcBef>
              <a:spcAft>
                <a:spcPts val="0"/>
              </a:spcAft>
              <a:defRPr sz="900">
                <a:latin typeface="+mn-lt"/>
              </a:defRPr>
            </a:lvl1pPr>
          </a:lstStyle>
          <a:p>
            <a:pPr>
              <a:defRPr/>
            </a:pPr>
            <a:fld id="{60119455-2046-422D-A23E-0F37FF35337E}" type="slidenum">
              <a:rPr lang="de-CH"/>
              <a:pPr>
                <a:defRPr/>
              </a:pPr>
              <a:t>‹Nr.›</a:t>
            </a:fld>
            <a:endParaRPr lang="de-CH"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olienbildplatzhalter 11">
            <a:extLst>
              <a:ext uri="{FF2B5EF4-FFF2-40B4-BE49-F238E27FC236}">
                <a16:creationId xmlns:a16="http://schemas.microsoft.com/office/drawing/2014/main" id="{D4FE1041-CD0F-1915-FB2C-3AE61103FCBD}"/>
              </a:ext>
            </a:extLst>
          </p:cNvPr>
          <p:cNvSpPr>
            <a:spLocks noGrp="1" noRot="1" noChangeAspect="1"/>
          </p:cNvSpPr>
          <p:nvPr>
            <p:ph type="sldImg" idx="2"/>
          </p:nvPr>
        </p:nvSpPr>
        <p:spPr>
          <a:xfrm>
            <a:off x="765175" y="900113"/>
            <a:ext cx="5559425" cy="3127375"/>
          </a:xfrm>
          <a:prstGeom prst="rect">
            <a:avLst/>
          </a:prstGeom>
          <a:noFill/>
          <a:ln w="3175">
            <a:solidFill>
              <a:prstClr val="black"/>
            </a:solidFill>
          </a:ln>
        </p:spPr>
        <p:txBody>
          <a:bodyPr vert="horz" lIns="91440" tIns="45720" rIns="91440" bIns="45720" rtlCol="0" anchor="ctr"/>
          <a:lstStyle/>
          <a:p>
            <a:pPr lvl="0"/>
            <a:endParaRPr lang="de-CH" noProof="0"/>
          </a:p>
        </p:txBody>
      </p:sp>
      <p:sp>
        <p:nvSpPr>
          <p:cNvPr id="14" name="Fußzeilenplatzhalter 13">
            <a:extLst>
              <a:ext uri="{FF2B5EF4-FFF2-40B4-BE49-F238E27FC236}">
                <a16:creationId xmlns:a16="http://schemas.microsoft.com/office/drawing/2014/main" id="{780699BE-7A19-586E-99DC-ABE4CFCACCB9}"/>
              </a:ext>
            </a:extLst>
          </p:cNvPr>
          <p:cNvSpPr>
            <a:spLocks noGrp="1"/>
          </p:cNvSpPr>
          <p:nvPr>
            <p:ph type="ftr" sz="quarter" idx="4"/>
          </p:nvPr>
        </p:nvSpPr>
        <p:spPr>
          <a:xfrm>
            <a:off x="774700" y="8712200"/>
            <a:ext cx="2230438" cy="179388"/>
          </a:xfrm>
          <a:prstGeom prst="rect">
            <a:avLst/>
          </a:prstGeom>
        </p:spPr>
        <p:txBody>
          <a:bodyPr vert="horz" lIns="0" tIns="0" rIns="0" bIns="0" rtlCol="0" anchor="t"/>
          <a:lstStyle>
            <a:lvl1pPr algn="l" eaLnBrk="1" fontAlgn="auto" hangingPunct="1">
              <a:spcBef>
                <a:spcPts val="0"/>
              </a:spcBef>
              <a:spcAft>
                <a:spcPts val="0"/>
              </a:spcAft>
              <a:defRPr sz="900">
                <a:latin typeface="+mn-lt"/>
              </a:defRPr>
            </a:lvl1pPr>
          </a:lstStyle>
          <a:p>
            <a:pPr>
              <a:defRPr/>
            </a:pPr>
            <a:r>
              <a:rPr lang="de-CH"/>
              <a:t>Fusszeilentext</a:t>
            </a:r>
          </a:p>
        </p:txBody>
      </p:sp>
      <p:sp>
        <p:nvSpPr>
          <p:cNvPr id="15" name="Foliennummernplatzhalter 14">
            <a:extLst>
              <a:ext uri="{FF2B5EF4-FFF2-40B4-BE49-F238E27FC236}">
                <a16:creationId xmlns:a16="http://schemas.microsoft.com/office/drawing/2014/main" id="{59F402F6-2845-ABD9-8D89-4D8CCADB5D80}"/>
              </a:ext>
            </a:extLst>
          </p:cNvPr>
          <p:cNvSpPr>
            <a:spLocks noGrp="1"/>
          </p:cNvSpPr>
          <p:nvPr>
            <p:ph type="sldNum" sz="quarter" idx="5"/>
          </p:nvPr>
        </p:nvSpPr>
        <p:spPr>
          <a:xfrm>
            <a:off x="5462588" y="8712200"/>
            <a:ext cx="871537" cy="179388"/>
          </a:xfrm>
          <a:prstGeom prst="rect">
            <a:avLst/>
          </a:prstGeom>
        </p:spPr>
        <p:txBody>
          <a:bodyPr vert="horz" lIns="0" tIns="0" rIns="0" bIns="0" rtlCol="0" anchor="t"/>
          <a:lstStyle>
            <a:lvl1pPr algn="r" eaLnBrk="1" fontAlgn="auto" hangingPunct="1">
              <a:spcBef>
                <a:spcPts val="0"/>
              </a:spcBef>
              <a:spcAft>
                <a:spcPts val="0"/>
              </a:spcAft>
              <a:defRPr sz="900">
                <a:latin typeface="+mn-lt"/>
              </a:defRPr>
            </a:lvl1pPr>
          </a:lstStyle>
          <a:p>
            <a:pPr>
              <a:defRPr/>
            </a:pPr>
            <a:fld id="{8BD54CAE-A667-47A4-B66F-4D08F6015039}" type="slidenum">
              <a:rPr lang="de-CH"/>
              <a:pPr>
                <a:defRPr/>
              </a:pPr>
              <a:t>‹Nr.›</a:t>
            </a:fld>
            <a:endParaRPr lang="de-CH" dirty="0"/>
          </a:p>
        </p:txBody>
      </p:sp>
      <p:sp>
        <p:nvSpPr>
          <p:cNvPr id="16" name="Notizenplatzhalter 15">
            <a:extLst>
              <a:ext uri="{FF2B5EF4-FFF2-40B4-BE49-F238E27FC236}">
                <a16:creationId xmlns:a16="http://schemas.microsoft.com/office/drawing/2014/main" id="{41E13A74-82B7-B4DF-347A-C9F4C8BC18F7}"/>
              </a:ext>
            </a:extLst>
          </p:cNvPr>
          <p:cNvSpPr>
            <a:spLocks noGrp="1"/>
          </p:cNvSpPr>
          <p:nvPr>
            <p:ph type="body" sz="quarter" idx="3"/>
          </p:nvPr>
        </p:nvSpPr>
        <p:spPr>
          <a:xfrm>
            <a:off x="773113" y="4284663"/>
            <a:ext cx="5561012" cy="4248150"/>
          </a:xfrm>
          <a:prstGeom prst="rect">
            <a:avLst/>
          </a:prstGeom>
        </p:spPr>
        <p:txBody>
          <a:bodyPr vert="horz" lIns="0" tIns="0" rIns="0" bIns="0" rtlCol="0"/>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de-CH" noProof="0" dirty="0"/>
          </a:p>
        </p:txBody>
      </p:sp>
      <p:sp>
        <p:nvSpPr>
          <p:cNvPr id="17" name="Datumsplatzhalter 16">
            <a:extLst>
              <a:ext uri="{FF2B5EF4-FFF2-40B4-BE49-F238E27FC236}">
                <a16:creationId xmlns:a16="http://schemas.microsoft.com/office/drawing/2014/main" id="{47A021D1-C210-0178-2C7C-3024D46A54FA}"/>
              </a:ext>
            </a:extLst>
          </p:cNvPr>
          <p:cNvSpPr>
            <a:spLocks noGrp="1"/>
          </p:cNvSpPr>
          <p:nvPr>
            <p:ph type="dt" idx="1"/>
          </p:nvPr>
        </p:nvSpPr>
        <p:spPr>
          <a:xfrm>
            <a:off x="4229100" y="425450"/>
            <a:ext cx="2095500" cy="185738"/>
          </a:xfrm>
          <a:prstGeom prst="rect">
            <a:avLst/>
          </a:prstGeom>
        </p:spPr>
        <p:txBody>
          <a:bodyPr vert="horz" lIns="0" tIns="0" rIns="0" bIns="0" rtlCol="0"/>
          <a:lstStyle>
            <a:lvl1pPr algn="r" eaLnBrk="1" fontAlgn="auto" hangingPunct="1">
              <a:spcBef>
                <a:spcPts val="0"/>
              </a:spcBef>
              <a:spcAft>
                <a:spcPts val="0"/>
              </a:spcAft>
              <a:defRPr sz="900">
                <a:latin typeface="+mn-lt"/>
              </a:defRPr>
            </a:lvl1pPr>
          </a:lstStyle>
          <a:p>
            <a:pPr>
              <a:defRPr/>
            </a:pPr>
            <a:fld id="{82DE8FC1-BC4A-464A-91E0-922F9D8B8B11}" type="datetime1">
              <a:rPr lang="de-CH"/>
              <a:pPr>
                <a:defRPr/>
              </a:pPr>
              <a:t>19.03.2026</a:t>
            </a:fld>
            <a:endParaRPr lang="de-CH" dirty="0"/>
          </a:p>
        </p:txBody>
      </p:sp>
      <p:sp>
        <p:nvSpPr>
          <p:cNvPr id="18" name="Kopfzeilenplatzhalter 17">
            <a:extLst>
              <a:ext uri="{FF2B5EF4-FFF2-40B4-BE49-F238E27FC236}">
                <a16:creationId xmlns:a16="http://schemas.microsoft.com/office/drawing/2014/main" id="{DB35F870-2FF7-906E-7997-8F2A273C5FE1}"/>
              </a:ext>
            </a:extLst>
          </p:cNvPr>
          <p:cNvSpPr>
            <a:spLocks noGrp="1"/>
          </p:cNvSpPr>
          <p:nvPr>
            <p:ph type="hdr" sz="quarter"/>
          </p:nvPr>
        </p:nvSpPr>
        <p:spPr>
          <a:xfrm>
            <a:off x="765175" y="431800"/>
            <a:ext cx="3248025" cy="179388"/>
          </a:xfrm>
          <a:prstGeom prst="rect">
            <a:avLst/>
          </a:prstGeom>
        </p:spPr>
        <p:txBody>
          <a:bodyPr vert="horz" lIns="0" tIns="0" rIns="0" bIns="0" rtlCol="0"/>
          <a:lstStyle>
            <a:lvl1pPr algn="l" eaLnBrk="1" fontAlgn="auto" hangingPunct="1">
              <a:spcBef>
                <a:spcPts val="0"/>
              </a:spcBef>
              <a:spcAft>
                <a:spcPts val="0"/>
              </a:spcAft>
              <a:defRPr sz="900">
                <a:latin typeface="+mn-lt"/>
              </a:defRPr>
            </a:lvl1pPr>
          </a:lstStyle>
          <a:p>
            <a:pPr>
              <a:defRPr/>
            </a:pPr>
            <a:r>
              <a:rPr lang="de-CH"/>
              <a:t>Kopfzeilentext</a:t>
            </a:r>
            <a:endParaRPr lang="de-CH"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ts val="600"/>
      </a:spcAft>
      <a:defRPr sz="1100" kern="1200">
        <a:solidFill>
          <a:schemeClr val="tx1"/>
        </a:solidFill>
        <a:latin typeface="+mn-lt"/>
        <a:ea typeface="+mn-ea"/>
        <a:cs typeface="+mn-cs"/>
      </a:defRPr>
    </a:lvl1pPr>
    <a:lvl2pPr marL="177800" indent="-177800" algn="l" rtl="0" eaLnBrk="0" fontAlgn="base" hangingPunct="0">
      <a:spcBef>
        <a:spcPct val="30000"/>
      </a:spcBef>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rtl="0" eaLnBrk="0" fontAlgn="base" hangingPunct="0">
      <a:spcBef>
        <a:spcPct val="30000"/>
      </a:spcBef>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rtl="0" eaLnBrk="0" fontAlgn="base" hangingPunct="0">
      <a:spcBef>
        <a:spcPct val="30000"/>
      </a:spcBef>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rtl="0" eaLnBrk="0" fontAlgn="base" hangingPunct="0">
      <a:spcBef>
        <a:spcPct val="30000"/>
      </a:spcBef>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D54B63B0-BC96-1080-CAF6-553325D3E645}"/>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a:extLst>
              <a:ext uri="{FF2B5EF4-FFF2-40B4-BE49-F238E27FC236}">
                <a16:creationId xmlns:a16="http://schemas.microsoft.com/office/drawing/2014/main" id="{38476731-FE3A-F49D-A48B-8162F639D0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altLang="de-DE"/>
          </a:p>
        </p:txBody>
      </p:sp>
      <p:sp>
        <p:nvSpPr>
          <p:cNvPr id="21508" name="Foliennummernplatzhalter 3">
            <a:extLst>
              <a:ext uri="{FF2B5EF4-FFF2-40B4-BE49-F238E27FC236}">
                <a16:creationId xmlns:a16="http://schemas.microsoft.com/office/drawing/2014/main" id="{648B0CB9-51F9-47D7-203B-B17B27AD37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3B93321-78F2-4A57-B0A2-D1C6F220C84F}" type="slidenum">
              <a:rPr lang="de-CH" altLang="de-DE" sz="1200" smtClean="0">
                <a:solidFill>
                  <a:srgbClr val="000000"/>
                </a:solidFill>
                <a:ea typeface="MS PGothic" panose="020B0600070205080204" pitchFamily="34" charset="-128"/>
              </a:rPr>
              <a:pPr fontAlgn="base">
                <a:spcBef>
                  <a:spcPct val="0"/>
                </a:spcBef>
                <a:spcAft>
                  <a:spcPct val="0"/>
                </a:spcAft>
              </a:pPr>
              <a:t>1</a:t>
            </a:fld>
            <a:endParaRPr lang="de-CH" altLang="de-DE" sz="1200">
              <a:solidFill>
                <a:srgbClr val="000000"/>
              </a:solidFill>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a:extLst>
              <a:ext uri="{FF2B5EF4-FFF2-40B4-BE49-F238E27FC236}">
                <a16:creationId xmlns:a16="http://schemas.microsoft.com/office/drawing/2014/main" id="{C06AE69D-1ADD-63E7-D4B4-6FFAC0EA8E5A}"/>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izenplatzhalter 2">
            <a:extLst>
              <a:ext uri="{FF2B5EF4-FFF2-40B4-BE49-F238E27FC236}">
                <a16:creationId xmlns:a16="http://schemas.microsoft.com/office/drawing/2014/main" id="{2C46118E-598A-777D-13C0-EEFB48ED2B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5100"/>
            <a:endParaRPr lang="de-CH" altLang="de-DE"/>
          </a:p>
        </p:txBody>
      </p:sp>
      <p:sp>
        <p:nvSpPr>
          <p:cNvPr id="39940" name="Foliennummernplatzhalter 3">
            <a:extLst>
              <a:ext uri="{FF2B5EF4-FFF2-40B4-BE49-F238E27FC236}">
                <a16:creationId xmlns:a16="http://schemas.microsoft.com/office/drawing/2014/main" id="{B11FAEE0-78C7-41FC-BC4D-F1E4175287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54" tIns="47777" rIns="95554" bIns="47777"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F7603CD-6F2A-4884-88E9-D12158E2BD74}" type="slidenum">
              <a:rPr lang="de-DE" altLang="de-DE" smtClean="0">
                <a:solidFill>
                  <a:srgbClr val="000000"/>
                </a:solidFill>
                <a:latin typeface="Roboto Light" panose="02000000000000000000" pitchFamily="2" charset="0"/>
              </a:rPr>
              <a:pPr fontAlgn="base">
                <a:spcBef>
                  <a:spcPct val="0"/>
                </a:spcBef>
                <a:spcAft>
                  <a:spcPct val="0"/>
                </a:spcAft>
              </a:pPr>
              <a:t>28</a:t>
            </a:fld>
            <a:endParaRPr lang="de-DE" altLang="de-DE">
              <a:solidFill>
                <a:srgbClr val="000000"/>
              </a:solidFill>
              <a:latin typeface="Roboto Light" panose="02000000000000000000" pitchFamily="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62C25C64-67F5-60D9-5DAB-33E47772EF33}"/>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izenplatzhalter 2">
            <a:extLst>
              <a:ext uri="{FF2B5EF4-FFF2-40B4-BE49-F238E27FC236}">
                <a16:creationId xmlns:a16="http://schemas.microsoft.com/office/drawing/2014/main" id="{44313C89-3C86-5591-4FEA-2050FD975C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5100"/>
            <a:endParaRPr lang="de-CH" altLang="de-DE"/>
          </a:p>
        </p:txBody>
      </p:sp>
      <p:sp>
        <p:nvSpPr>
          <p:cNvPr id="41988" name="Foliennummernplatzhalter 3">
            <a:extLst>
              <a:ext uri="{FF2B5EF4-FFF2-40B4-BE49-F238E27FC236}">
                <a16:creationId xmlns:a16="http://schemas.microsoft.com/office/drawing/2014/main" id="{2D375F99-6446-1CC9-0BE1-EFC976749D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54" tIns="47777" rIns="95554" bIns="47777"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D2ED203-CA19-4AF2-9554-E068DFF5AB3F}" type="slidenum">
              <a:rPr lang="de-DE" altLang="de-DE" smtClean="0">
                <a:solidFill>
                  <a:srgbClr val="000000"/>
                </a:solidFill>
                <a:latin typeface="Roboto Light" panose="02000000000000000000" pitchFamily="2" charset="0"/>
              </a:rPr>
              <a:pPr fontAlgn="base">
                <a:spcBef>
                  <a:spcPct val="0"/>
                </a:spcBef>
                <a:spcAft>
                  <a:spcPct val="0"/>
                </a:spcAft>
              </a:pPr>
              <a:t>29</a:t>
            </a:fld>
            <a:endParaRPr lang="de-DE" altLang="de-DE">
              <a:solidFill>
                <a:srgbClr val="000000"/>
              </a:solidFill>
              <a:latin typeface="Roboto Light" panose="02000000000000000000" pitchFamily="2"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a:extLst>
              <a:ext uri="{FF2B5EF4-FFF2-40B4-BE49-F238E27FC236}">
                <a16:creationId xmlns:a16="http://schemas.microsoft.com/office/drawing/2014/main" id="{F7461E9B-DBEF-C7C2-AA48-C07EA2C9A3EF}"/>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izenplatzhalter 2">
            <a:extLst>
              <a:ext uri="{FF2B5EF4-FFF2-40B4-BE49-F238E27FC236}">
                <a16:creationId xmlns:a16="http://schemas.microsoft.com/office/drawing/2014/main" id="{DAD0C2F4-20BD-5DB9-4DC8-F68D914E87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5100"/>
            <a:endParaRPr lang="de-CH" altLang="de-DE"/>
          </a:p>
        </p:txBody>
      </p:sp>
      <p:sp>
        <p:nvSpPr>
          <p:cNvPr id="44036" name="Foliennummernplatzhalter 3">
            <a:extLst>
              <a:ext uri="{FF2B5EF4-FFF2-40B4-BE49-F238E27FC236}">
                <a16:creationId xmlns:a16="http://schemas.microsoft.com/office/drawing/2014/main" id="{2AF86086-6462-0B3F-DF8C-36B3A57713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54" tIns="47777" rIns="95554" bIns="47777"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0CE0ED4-3524-4E09-B61A-A94559637E02}" type="slidenum">
              <a:rPr lang="de-DE" altLang="de-DE" smtClean="0">
                <a:solidFill>
                  <a:srgbClr val="000000"/>
                </a:solidFill>
                <a:latin typeface="Roboto Light" panose="02000000000000000000" pitchFamily="2" charset="0"/>
              </a:rPr>
              <a:pPr fontAlgn="base">
                <a:spcBef>
                  <a:spcPct val="0"/>
                </a:spcBef>
                <a:spcAft>
                  <a:spcPct val="0"/>
                </a:spcAft>
              </a:pPr>
              <a:t>30</a:t>
            </a:fld>
            <a:endParaRPr lang="de-DE" altLang="de-DE">
              <a:solidFill>
                <a:srgbClr val="000000"/>
              </a:solidFill>
              <a:latin typeface="Roboto Light" panose="02000000000000000000" pitchFamily="2"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a:extLst>
              <a:ext uri="{FF2B5EF4-FFF2-40B4-BE49-F238E27FC236}">
                <a16:creationId xmlns:a16="http://schemas.microsoft.com/office/drawing/2014/main" id="{3467DAF8-23A2-8E3C-FD60-9DB4D5CD5FBE}"/>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izenplatzhalter 2">
            <a:extLst>
              <a:ext uri="{FF2B5EF4-FFF2-40B4-BE49-F238E27FC236}">
                <a16:creationId xmlns:a16="http://schemas.microsoft.com/office/drawing/2014/main" id="{4438EAB2-C56A-B25C-57A1-658B933682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46084" name="Foliennummernplatzhalter 3">
            <a:extLst>
              <a:ext uri="{FF2B5EF4-FFF2-40B4-BE49-F238E27FC236}">
                <a16:creationId xmlns:a16="http://schemas.microsoft.com/office/drawing/2014/main" id="{A18617BA-2708-9755-E08D-6E4F676D53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54" tIns="47777" rIns="95554" bIns="47777"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F4C3E43-A662-4323-90B3-F7498CC5AD9D}" type="slidenum">
              <a:rPr lang="de-DE" altLang="de-DE" smtClean="0">
                <a:solidFill>
                  <a:srgbClr val="000000"/>
                </a:solidFill>
                <a:latin typeface="Roboto Light" panose="02000000000000000000" pitchFamily="2" charset="0"/>
              </a:rPr>
              <a:pPr fontAlgn="base">
                <a:spcBef>
                  <a:spcPct val="0"/>
                </a:spcBef>
                <a:spcAft>
                  <a:spcPct val="0"/>
                </a:spcAft>
              </a:pPr>
              <a:t>31</a:t>
            </a:fld>
            <a:endParaRPr lang="de-DE" altLang="de-DE">
              <a:solidFill>
                <a:srgbClr val="000000"/>
              </a:solidFill>
              <a:latin typeface="Roboto Light" panose="02000000000000000000" pitchFamily="2"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CBCC3D74-CD81-927A-9255-8ECA7AAE8790}"/>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a:extLst>
              <a:ext uri="{FF2B5EF4-FFF2-40B4-BE49-F238E27FC236}">
                <a16:creationId xmlns:a16="http://schemas.microsoft.com/office/drawing/2014/main" id="{FBE89500-8400-02EA-E682-91E0066406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z="1200">
              <a:latin typeface="Verdana" panose="020B0604030504040204" pitchFamily="34" charset="0"/>
              <a:ea typeface="Verdana" panose="020B0604030504040204" pitchFamily="34" charset="0"/>
              <a:cs typeface="Verdana" panose="020B0604030504040204" pitchFamily="34" charset="0"/>
            </a:endParaRPr>
          </a:p>
        </p:txBody>
      </p:sp>
      <p:sp>
        <p:nvSpPr>
          <p:cNvPr id="48132" name="Foliennummernplatzhalter 3">
            <a:extLst>
              <a:ext uri="{FF2B5EF4-FFF2-40B4-BE49-F238E27FC236}">
                <a16:creationId xmlns:a16="http://schemas.microsoft.com/office/drawing/2014/main" id="{A05C4090-2529-C56B-3111-08F90D9F20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54" tIns="47777" rIns="95554" bIns="47777"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DC40AF9-3C2E-440A-A14F-B30F0D2AB966}" type="slidenum">
              <a:rPr lang="de-DE" altLang="de-DE" smtClean="0">
                <a:solidFill>
                  <a:srgbClr val="000000"/>
                </a:solidFill>
                <a:latin typeface="Roboto Light" panose="02000000000000000000" pitchFamily="2" charset="0"/>
              </a:rPr>
              <a:pPr fontAlgn="base">
                <a:spcBef>
                  <a:spcPct val="0"/>
                </a:spcBef>
                <a:spcAft>
                  <a:spcPct val="0"/>
                </a:spcAft>
              </a:pPr>
              <a:t>32</a:t>
            </a:fld>
            <a:endParaRPr lang="de-DE" altLang="de-DE">
              <a:solidFill>
                <a:srgbClr val="000000"/>
              </a:solidFill>
              <a:latin typeface="Roboto Light" panose="02000000000000000000" pitchFamily="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a:extLst>
              <a:ext uri="{FF2B5EF4-FFF2-40B4-BE49-F238E27FC236}">
                <a16:creationId xmlns:a16="http://schemas.microsoft.com/office/drawing/2014/main" id="{D9AD114D-5D41-7057-558E-CAF50437F446}"/>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izenplatzhalter 2">
            <a:extLst>
              <a:ext uri="{FF2B5EF4-FFF2-40B4-BE49-F238E27FC236}">
                <a16:creationId xmlns:a16="http://schemas.microsoft.com/office/drawing/2014/main" id="{AC3F0F45-0E59-C306-34DD-37B163BBDB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5100"/>
            <a:endParaRPr lang="de-CH" altLang="de-DE"/>
          </a:p>
        </p:txBody>
      </p:sp>
      <p:sp>
        <p:nvSpPr>
          <p:cNvPr id="50180" name="Foliennummernplatzhalter 3">
            <a:extLst>
              <a:ext uri="{FF2B5EF4-FFF2-40B4-BE49-F238E27FC236}">
                <a16:creationId xmlns:a16="http://schemas.microsoft.com/office/drawing/2014/main" id="{A2F56205-66B5-EE3B-0E77-C950A1681F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54" tIns="47777" rIns="95554" bIns="47777"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C6A5AA-266B-4525-95CE-179AB5836A7F}" type="slidenum">
              <a:rPr lang="de-DE" altLang="de-DE" smtClean="0">
                <a:solidFill>
                  <a:srgbClr val="000000"/>
                </a:solidFill>
                <a:latin typeface="Roboto Light" panose="02000000000000000000" pitchFamily="2" charset="0"/>
              </a:rPr>
              <a:pPr fontAlgn="base">
                <a:spcBef>
                  <a:spcPct val="0"/>
                </a:spcBef>
                <a:spcAft>
                  <a:spcPct val="0"/>
                </a:spcAft>
              </a:pPr>
              <a:t>33</a:t>
            </a:fld>
            <a:endParaRPr lang="de-DE" altLang="de-DE">
              <a:solidFill>
                <a:srgbClr val="000000"/>
              </a:solidFill>
              <a:latin typeface="Roboto Light" panose="02000000000000000000" pitchFamily="2"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a:extLst>
              <a:ext uri="{FF2B5EF4-FFF2-40B4-BE49-F238E27FC236}">
                <a16:creationId xmlns:a16="http://schemas.microsoft.com/office/drawing/2014/main" id="{1B060893-1D0E-E30B-94A9-04DCE2A29423}"/>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izenplatzhalter 2">
            <a:extLst>
              <a:ext uri="{FF2B5EF4-FFF2-40B4-BE49-F238E27FC236}">
                <a16:creationId xmlns:a16="http://schemas.microsoft.com/office/drawing/2014/main" id="{C1191F18-88C0-77AB-9C43-D1CD7DC13B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5100" defTabSz="903288"/>
            <a:r>
              <a:rPr lang="de-DE" altLang="de-DE" sz="1200">
                <a:latin typeface="Verdana" panose="020B0604030504040204" pitchFamily="34" charset="0"/>
                <a:ea typeface="Verdana" panose="020B0604030504040204" pitchFamily="34" charset="0"/>
                <a:cs typeface="Verdana" panose="020B0604030504040204" pitchFamily="34" charset="0"/>
              </a:rPr>
              <a:t>Die zentrale Frage lautet deshalb:</a:t>
            </a:r>
            <a:br>
              <a:rPr lang="de-DE" altLang="de-DE" sz="1200">
                <a:latin typeface="Verdana" panose="020B0604030504040204" pitchFamily="34" charset="0"/>
                <a:ea typeface="Verdana" panose="020B0604030504040204" pitchFamily="34" charset="0"/>
                <a:cs typeface="Verdana" panose="020B0604030504040204" pitchFamily="34" charset="0"/>
              </a:rPr>
            </a:br>
            <a:r>
              <a:rPr lang="de-DE" altLang="de-DE" sz="1200">
                <a:latin typeface="Verdana" panose="020B0604030504040204" pitchFamily="34" charset="0"/>
                <a:ea typeface="Verdana" panose="020B0604030504040204" pitchFamily="34" charset="0"/>
                <a:cs typeface="Verdana" panose="020B0604030504040204" pitchFamily="34" charset="0"/>
              </a:rPr>
              <a:t>Wie gestalten wir Lernräume so, dass Kompetenzen weiterhin aufgebaut werden – auch wenn der Alltag immer stärker automatisiert ist?</a:t>
            </a:r>
          </a:p>
          <a:p>
            <a:pPr marL="165100" defTabSz="903288"/>
            <a:endParaRPr lang="de-CH" altLang="de-DE"/>
          </a:p>
        </p:txBody>
      </p:sp>
      <p:sp>
        <p:nvSpPr>
          <p:cNvPr id="52228" name="Foliennummernplatzhalter 3">
            <a:extLst>
              <a:ext uri="{FF2B5EF4-FFF2-40B4-BE49-F238E27FC236}">
                <a16:creationId xmlns:a16="http://schemas.microsoft.com/office/drawing/2014/main" id="{7F3695B2-D996-2096-A6DE-2656EBFB2C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54" tIns="47777" rIns="95554" bIns="47777"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11C2CFD-10BD-49A4-A303-B3438128680A}" type="slidenum">
              <a:rPr lang="de-DE" altLang="de-DE" smtClean="0">
                <a:solidFill>
                  <a:srgbClr val="000000"/>
                </a:solidFill>
                <a:latin typeface="Roboto Light" panose="02000000000000000000" pitchFamily="2" charset="0"/>
              </a:rPr>
              <a:pPr fontAlgn="base">
                <a:spcBef>
                  <a:spcPct val="0"/>
                </a:spcBef>
                <a:spcAft>
                  <a:spcPct val="0"/>
                </a:spcAft>
              </a:pPr>
              <a:t>34</a:t>
            </a:fld>
            <a:endParaRPr lang="de-DE" altLang="de-DE">
              <a:solidFill>
                <a:srgbClr val="000000"/>
              </a:solidFill>
              <a:latin typeface="Roboto Light" panose="02000000000000000000" pitchFamily="2"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a:extLst>
              <a:ext uri="{FF2B5EF4-FFF2-40B4-BE49-F238E27FC236}">
                <a16:creationId xmlns:a16="http://schemas.microsoft.com/office/drawing/2014/main" id="{E179CDF7-C12A-E548-7E9E-896C1E6D56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izenplatzhalter 2">
            <a:extLst>
              <a:ext uri="{FF2B5EF4-FFF2-40B4-BE49-F238E27FC236}">
                <a16:creationId xmlns:a16="http://schemas.microsoft.com/office/drawing/2014/main" id="{4C0C4BA7-667D-F39F-9B61-18250C9CA4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54276" name="Foliennummernplatzhalter 3">
            <a:extLst>
              <a:ext uri="{FF2B5EF4-FFF2-40B4-BE49-F238E27FC236}">
                <a16:creationId xmlns:a16="http://schemas.microsoft.com/office/drawing/2014/main" id="{57035F34-F574-54F1-79B3-E857C83669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47E0ED-0AEC-4BEF-A2B5-F4250FFD3BE6}" type="slidenum">
              <a:rPr lang="de-CH" altLang="de-DE" smtClean="0">
                <a:solidFill>
                  <a:srgbClr val="000000"/>
                </a:solidFill>
                <a:latin typeface="Roboto Light" panose="02000000000000000000" pitchFamily="2" charset="0"/>
              </a:rPr>
              <a:pPr fontAlgn="base">
                <a:spcBef>
                  <a:spcPct val="0"/>
                </a:spcBef>
                <a:spcAft>
                  <a:spcPct val="0"/>
                </a:spcAft>
              </a:pPr>
              <a:t>35</a:t>
            </a:fld>
            <a:endParaRPr lang="de-CH" altLang="de-DE">
              <a:solidFill>
                <a:srgbClr val="000000"/>
              </a:solidFill>
              <a:latin typeface="Roboto Light" panose="02000000000000000000" pitchFamily="2"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a:extLst>
              <a:ext uri="{FF2B5EF4-FFF2-40B4-BE49-F238E27FC236}">
                <a16:creationId xmlns:a16="http://schemas.microsoft.com/office/drawing/2014/main" id="{E0CCC21D-F80D-E0A3-6BE5-9689DE68C9D7}"/>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izenplatzhalter 2">
            <a:extLst>
              <a:ext uri="{FF2B5EF4-FFF2-40B4-BE49-F238E27FC236}">
                <a16:creationId xmlns:a16="http://schemas.microsoft.com/office/drawing/2014/main" id="{073BDF28-632F-AF52-509B-5D0E3CD150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56324" name="Foliennummernplatzhalter 3">
            <a:extLst>
              <a:ext uri="{FF2B5EF4-FFF2-40B4-BE49-F238E27FC236}">
                <a16:creationId xmlns:a16="http://schemas.microsoft.com/office/drawing/2014/main" id="{21744380-B70D-26A6-574B-0542465B93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54" tIns="47777" rIns="95554" bIns="47777"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DC7E34D-4BDA-4067-A092-522F4537EDD4}" type="slidenum">
              <a:rPr lang="de-DE" altLang="de-DE" smtClean="0">
                <a:solidFill>
                  <a:srgbClr val="000000"/>
                </a:solidFill>
                <a:latin typeface="Roboto Light" panose="02000000000000000000" pitchFamily="2" charset="0"/>
              </a:rPr>
              <a:pPr fontAlgn="base">
                <a:spcBef>
                  <a:spcPct val="0"/>
                </a:spcBef>
                <a:spcAft>
                  <a:spcPct val="0"/>
                </a:spcAft>
              </a:pPr>
              <a:t>36</a:t>
            </a:fld>
            <a:endParaRPr lang="de-DE" altLang="de-DE">
              <a:solidFill>
                <a:srgbClr val="000000"/>
              </a:solidFill>
              <a:latin typeface="Roboto Light" panose="02000000000000000000" pitchFamily="2"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50A7C59E-70BD-A9A1-2C44-542717A88E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eaLnBrk="0" fontAlgn="base" hangingPunct="0">
              <a:spcBef>
                <a:spcPct val="0"/>
              </a:spcBef>
              <a:spcAft>
                <a:spcPct val="0"/>
              </a:spcAft>
              <a:defRPr>
                <a:solidFill>
                  <a:schemeClr val="tx1"/>
                </a:solidFill>
                <a:latin typeface="Calibri" panose="020F0502020204030204" pitchFamily="34" charset="0"/>
              </a:defRPr>
            </a:lvl6pPr>
            <a:lvl7pPr marL="2959100" indent="-227013" eaLnBrk="0" fontAlgn="base" hangingPunct="0">
              <a:spcBef>
                <a:spcPct val="0"/>
              </a:spcBef>
              <a:spcAft>
                <a:spcPct val="0"/>
              </a:spcAft>
              <a:defRPr>
                <a:solidFill>
                  <a:schemeClr val="tx1"/>
                </a:solidFill>
                <a:latin typeface="Calibri" panose="020F0502020204030204" pitchFamily="34" charset="0"/>
              </a:defRPr>
            </a:lvl7pPr>
            <a:lvl8pPr marL="3416300" indent="-227013" eaLnBrk="0" fontAlgn="base" hangingPunct="0">
              <a:spcBef>
                <a:spcPct val="0"/>
              </a:spcBef>
              <a:spcAft>
                <a:spcPct val="0"/>
              </a:spcAft>
              <a:defRPr>
                <a:solidFill>
                  <a:schemeClr val="tx1"/>
                </a:solidFill>
                <a:latin typeface="Calibri" panose="020F0502020204030204" pitchFamily="34" charset="0"/>
              </a:defRPr>
            </a:lvl8pPr>
            <a:lvl9pPr marL="3873500" indent="-227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FD7597-CC95-475A-80AD-A9AD0BFC9BE4}" type="slidenum">
              <a:rPr lang="de-CH" altLang="de-DE" sz="1200" smtClean="0">
                <a:solidFill>
                  <a:srgbClr val="000000"/>
                </a:solidFill>
                <a:ea typeface="MS PGothic" panose="020B0600070205080204" pitchFamily="34" charset="-128"/>
              </a:rPr>
              <a:pPr fontAlgn="base">
                <a:spcBef>
                  <a:spcPct val="0"/>
                </a:spcBef>
                <a:spcAft>
                  <a:spcPct val="0"/>
                </a:spcAft>
              </a:pPr>
              <a:t>39</a:t>
            </a:fld>
            <a:endParaRPr lang="de-CH" altLang="de-DE" sz="1200">
              <a:solidFill>
                <a:srgbClr val="000000"/>
              </a:solidFill>
              <a:ea typeface="MS PGothic" panose="020B0600070205080204" pitchFamily="34" charset="-128"/>
            </a:endParaRPr>
          </a:p>
        </p:txBody>
      </p:sp>
      <p:sp>
        <p:nvSpPr>
          <p:cNvPr id="60419" name="Rectangle 2">
            <a:extLst>
              <a:ext uri="{FF2B5EF4-FFF2-40B4-BE49-F238E27FC236}">
                <a16:creationId xmlns:a16="http://schemas.microsoft.com/office/drawing/2014/main" id="{A7006492-2029-05AB-F296-22FBA7204DB5}"/>
              </a:ext>
            </a:extLst>
          </p:cNvPr>
          <p:cNvSpPr>
            <a:spLocks noGrp="1" noRot="1" noChangeAspect="1" noChangeArrowheads="1" noTextEdit="1"/>
          </p:cNvSpPr>
          <p:nvPr>
            <p:ph type="sldImg"/>
          </p:nvPr>
        </p:nvSpPr>
        <p:spPr bwMode="auto">
          <a:xfrm>
            <a:off x="107950" y="750888"/>
            <a:ext cx="6551613" cy="3686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a:extLst>
              <a:ext uri="{FF2B5EF4-FFF2-40B4-BE49-F238E27FC236}">
                <a16:creationId xmlns:a16="http://schemas.microsoft.com/office/drawing/2014/main" id="{E540F104-719A-42D7-062C-44DD4FBF07D0}"/>
              </a:ext>
            </a:extLst>
          </p:cNvPr>
          <p:cNvSpPr>
            <a:spLocks noGrp="1" noChangeArrowheads="1"/>
          </p:cNvSpPr>
          <p:nvPr>
            <p:ph type="body" idx="1"/>
          </p:nvPr>
        </p:nvSpPr>
        <p:spPr bwMode="auto">
          <a:xfrm>
            <a:off x="900113" y="4687888"/>
            <a:ext cx="4965700"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04" tIns="46052" rIns="92104" bIns="46052" numCol="1" anchor="t" anchorCtr="0" compatLnSpc="1">
            <a:prstTxWarp prst="textNoShape">
              <a:avLst/>
            </a:prstTxWarp>
          </a:bodyPr>
          <a:lstStyle/>
          <a:p>
            <a:pPr eaLnBrk="1" hangingPunct="1">
              <a:spcBef>
                <a:spcPct val="0"/>
              </a:spcBef>
            </a:pPr>
            <a:endParaRPr lang="en-US"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3274D1A5-AB06-A373-304B-3B1616CB7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eaLnBrk="0" fontAlgn="base" hangingPunct="0">
              <a:spcBef>
                <a:spcPct val="0"/>
              </a:spcBef>
              <a:spcAft>
                <a:spcPct val="0"/>
              </a:spcAft>
              <a:defRPr>
                <a:solidFill>
                  <a:schemeClr val="tx1"/>
                </a:solidFill>
                <a:latin typeface="Calibri" panose="020F0502020204030204" pitchFamily="34" charset="0"/>
              </a:defRPr>
            </a:lvl6pPr>
            <a:lvl7pPr marL="2959100" indent="-227013" eaLnBrk="0" fontAlgn="base" hangingPunct="0">
              <a:spcBef>
                <a:spcPct val="0"/>
              </a:spcBef>
              <a:spcAft>
                <a:spcPct val="0"/>
              </a:spcAft>
              <a:defRPr>
                <a:solidFill>
                  <a:schemeClr val="tx1"/>
                </a:solidFill>
                <a:latin typeface="Calibri" panose="020F0502020204030204" pitchFamily="34" charset="0"/>
              </a:defRPr>
            </a:lvl7pPr>
            <a:lvl8pPr marL="3416300" indent="-227013" eaLnBrk="0" fontAlgn="base" hangingPunct="0">
              <a:spcBef>
                <a:spcPct val="0"/>
              </a:spcBef>
              <a:spcAft>
                <a:spcPct val="0"/>
              </a:spcAft>
              <a:defRPr>
                <a:solidFill>
                  <a:schemeClr val="tx1"/>
                </a:solidFill>
                <a:latin typeface="Calibri" panose="020F0502020204030204" pitchFamily="34" charset="0"/>
              </a:defRPr>
            </a:lvl8pPr>
            <a:lvl9pPr marL="3873500" indent="-227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F93F1F-643F-463A-83DC-35AD66FA7CBD}" type="slidenum">
              <a:rPr lang="de-CH" altLang="de-DE" sz="1200" smtClean="0">
                <a:solidFill>
                  <a:srgbClr val="000000"/>
                </a:solidFill>
                <a:ea typeface="MS PGothic" panose="020B0600070205080204" pitchFamily="34" charset="-128"/>
              </a:rPr>
              <a:pPr fontAlgn="base">
                <a:spcBef>
                  <a:spcPct val="0"/>
                </a:spcBef>
                <a:spcAft>
                  <a:spcPct val="0"/>
                </a:spcAft>
              </a:pPr>
              <a:t>2</a:t>
            </a:fld>
            <a:endParaRPr lang="de-CH" altLang="de-DE" sz="1200">
              <a:solidFill>
                <a:srgbClr val="000000"/>
              </a:solidFill>
              <a:ea typeface="MS PGothic" panose="020B0600070205080204" pitchFamily="34" charset="-128"/>
            </a:endParaRPr>
          </a:p>
        </p:txBody>
      </p:sp>
      <p:sp>
        <p:nvSpPr>
          <p:cNvPr id="23555" name="Rectangle 2">
            <a:extLst>
              <a:ext uri="{FF2B5EF4-FFF2-40B4-BE49-F238E27FC236}">
                <a16:creationId xmlns:a16="http://schemas.microsoft.com/office/drawing/2014/main" id="{4D944B2A-856E-9D38-CFA0-ECAF5E1B7A5E}"/>
              </a:ext>
            </a:extLst>
          </p:cNvPr>
          <p:cNvSpPr>
            <a:spLocks noGrp="1" noRot="1" noChangeAspect="1" noChangeArrowheads="1" noTextEdit="1"/>
          </p:cNvSpPr>
          <p:nvPr>
            <p:ph type="sldImg"/>
          </p:nvPr>
        </p:nvSpPr>
        <p:spPr bwMode="auto">
          <a:xfrm>
            <a:off x="107950" y="750888"/>
            <a:ext cx="6551613" cy="3686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a:extLst>
              <a:ext uri="{FF2B5EF4-FFF2-40B4-BE49-F238E27FC236}">
                <a16:creationId xmlns:a16="http://schemas.microsoft.com/office/drawing/2014/main" id="{33AF2ABA-091C-3D28-DE84-775EFA1B95BE}"/>
              </a:ext>
            </a:extLst>
          </p:cNvPr>
          <p:cNvSpPr>
            <a:spLocks noGrp="1" noChangeArrowheads="1"/>
          </p:cNvSpPr>
          <p:nvPr>
            <p:ph type="body" idx="1"/>
          </p:nvPr>
        </p:nvSpPr>
        <p:spPr bwMode="auto">
          <a:xfrm>
            <a:off x="900113" y="4687888"/>
            <a:ext cx="4965700"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04" tIns="46052" rIns="92104" bIns="46052" numCol="1" anchor="t" anchorCtr="0" compatLnSpc="1">
            <a:prstTxWarp prst="textNoShape">
              <a:avLst/>
            </a:prstTxWarp>
          </a:bodyPr>
          <a:lstStyle/>
          <a:p>
            <a:pPr eaLnBrk="1" hangingPunct="1">
              <a:spcBef>
                <a:spcPct val="0"/>
              </a:spcBef>
            </a:pPr>
            <a:endParaRPr lang="en-US"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4F73C153-906C-303D-04BA-CCAED88AD8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eaLnBrk="0" fontAlgn="base" hangingPunct="0">
              <a:spcBef>
                <a:spcPct val="0"/>
              </a:spcBef>
              <a:spcAft>
                <a:spcPct val="0"/>
              </a:spcAft>
              <a:defRPr>
                <a:solidFill>
                  <a:schemeClr val="tx1"/>
                </a:solidFill>
                <a:latin typeface="Calibri" panose="020F0502020204030204" pitchFamily="34" charset="0"/>
              </a:defRPr>
            </a:lvl6pPr>
            <a:lvl7pPr marL="2959100" indent="-227013" eaLnBrk="0" fontAlgn="base" hangingPunct="0">
              <a:spcBef>
                <a:spcPct val="0"/>
              </a:spcBef>
              <a:spcAft>
                <a:spcPct val="0"/>
              </a:spcAft>
              <a:defRPr>
                <a:solidFill>
                  <a:schemeClr val="tx1"/>
                </a:solidFill>
                <a:latin typeface="Calibri" panose="020F0502020204030204" pitchFamily="34" charset="0"/>
              </a:defRPr>
            </a:lvl7pPr>
            <a:lvl8pPr marL="3416300" indent="-227013" eaLnBrk="0" fontAlgn="base" hangingPunct="0">
              <a:spcBef>
                <a:spcPct val="0"/>
              </a:spcBef>
              <a:spcAft>
                <a:spcPct val="0"/>
              </a:spcAft>
              <a:defRPr>
                <a:solidFill>
                  <a:schemeClr val="tx1"/>
                </a:solidFill>
                <a:latin typeface="Calibri" panose="020F0502020204030204" pitchFamily="34" charset="0"/>
              </a:defRPr>
            </a:lvl8pPr>
            <a:lvl9pPr marL="3873500" indent="-227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415E1D-13CF-45EB-9DBC-D2B476EF175C}" type="slidenum">
              <a:rPr lang="de-CH" altLang="de-DE" sz="1200" smtClean="0">
                <a:solidFill>
                  <a:srgbClr val="000000"/>
                </a:solidFill>
                <a:ea typeface="MS PGothic" panose="020B0600070205080204" pitchFamily="34" charset="-128"/>
              </a:rPr>
              <a:pPr fontAlgn="base">
                <a:spcBef>
                  <a:spcPct val="0"/>
                </a:spcBef>
                <a:spcAft>
                  <a:spcPct val="0"/>
                </a:spcAft>
              </a:pPr>
              <a:t>40</a:t>
            </a:fld>
            <a:endParaRPr lang="de-CH" altLang="de-DE" sz="1200">
              <a:solidFill>
                <a:srgbClr val="000000"/>
              </a:solidFill>
              <a:ea typeface="MS PGothic" panose="020B0600070205080204" pitchFamily="34" charset="-128"/>
            </a:endParaRPr>
          </a:p>
        </p:txBody>
      </p:sp>
      <p:sp>
        <p:nvSpPr>
          <p:cNvPr id="62467" name="Rectangle 2">
            <a:extLst>
              <a:ext uri="{FF2B5EF4-FFF2-40B4-BE49-F238E27FC236}">
                <a16:creationId xmlns:a16="http://schemas.microsoft.com/office/drawing/2014/main" id="{C60E073A-2123-66BE-C3BF-4039D207ED52}"/>
              </a:ext>
            </a:extLst>
          </p:cNvPr>
          <p:cNvSpPr>
            <a:spLocks noGrp="1" noRot="1" noChangeAspect="1" noChangeArrowheads="1" noTextEdit="1"/>
          </p:cNvSpPr>
          <p:nvPr>
            <p:ph type="sldImg"/>
          </p:nvPr>
        </p:nvSpPr>
        <p:spPr bwMode="auto">
          <a:xfrm>
            <a:off x="107950" y="750888"/>
            <a:ext cx="6551613" cy="3686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a:extLst>
              <a:ext uri="{FF2B5EF4-FFF2-40B4-BE49-F238E27FC236}">
                <a16:creationId xmlns:a16="http://schemas.microsoft.com/office/drawing/2014/main" id="{9DA40E4D-8C15-F3FE-D53D-8538BF2DE4F2}"/>
              </a:ext>
            </a:extLst>
          </p:cNvPr>
          <p:cNvSpPr>
            <a:spLocks noGrp="1" noChangeArrowheads="1"/>
          </p:cNvSpPr>
          <p:nvPr>
            <p:ph type="body" idx="1"/>
          </p:nvPr>
        </p:nvSpPr>
        <p:spPr bwMode="auto">
          <a:xfrm>
            <a:off x="900113" y="4687888"/>
            <a:ext cx="4965700"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04" tIns="46052" rIns="92104" bIns="46052" numCol="1" anchor="t" anchorCtr="0" compatLnSpc="1">
            <a:prstTxWarp prst="textNoShape">
              <a:avLst/>
            </a:prstTxWarp>
          </a:bodyPr>
          <a:lstStyle/>
          <a:p>
            <a:pPr eaLnBrk="1" hangingPunct="1">
              <a:spcBef>
                <a:spcPct val="0"/>
              </a:spcBef>
            </a:pPr>
            <a:endParaRPr lang="en-US"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E5B5D8C-ABAD-4358-2789-2996F09CD8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eaLnBrk="0" fontAlgn="base" hangingPunct="0">
              <a:spcBef>
                <a:spcPct val="0"/>
              </a:spcBef>
              <a:spcAft>
                <a:spcPct val="0"/>
              </a:spcAft>
              <a:defRPr>
                <a:solidFill>
                  <a:schemeClr val="tx1"/>
                </a:solidFill>
                <a:latin typeface="Calibri" panose="020F0502020204030204" pitchFamily="34" charset="0"/>
              </a:defRPr>
            </a:lvl6pPr>
            <a:lvl7pPr marL="2959100" indent="-227013" eaLnBrk="0" fontAlgn="base" hangingPunct="0">
              <a:spcBef>
                <a:spcPct val="0"/>
              </a:spcBef>
              <a:spcAft>
                <a:spcPct val="0"/>
              </a:spcAft>
              <a:defRPr>
                <a:solidFill>
                  <a:schemeClr val="tx1"/>
                </a:solidFill>
                <a:latin typeface="Calibri" panose="020F0502020204030204" pitchFamily="34" charset="0"/>
              </a:defRPr>
            </a:lvl7pPr>
            <a:lvl8pPr marL="3416300" indent="-227013" eaLnBrk="0" fontAlgn="base" hangingPunct="0">
              <a:spcBef>
                <a:spcPct val="0"/>
              </a:spcBef>
              <a:spcAft>
                <a:spcPct val="0"/>
              </a:spcAft>
              <a:defRPr>
                <a:solidFill>
                  <a:schemeClr val="tx1"/>
                </a:solidFill>
                <a:latin typeface="Calibri" panose="020F0502020204030204" pitchFamily="34" charset="0"/>
              </a:defRPr>
            </a:lvl8pPr>
            <a:lvl9pPr marL="3873500" indent="-227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F8227CD-2290-4450-9C4A-050BADFB0212}" type="slidenum">
              <a:rPr lang="de-CH" altLang="de-DE" sz="1200" smtClean="0">
                <a:solidFill>
                  <a:srgbClr val="000000"/>
                </a:solidFill>
                <a:ea typeface="MS PGothic" panose="020B0600070205080204" pitchFamily="34" charset="-128"/>
              </a:rPr>
              <a:pPr fontAlgn="base">
                <a:spcBef>
                  <a:spcPct val="0"/>
                </a:spcBef>
                <a:spcAft>
                  <a:spcPct val="0"/>
                </a:spcAft>
              </a:pPr>
              <a:t>3</a:t>
            </a:fld>
            <a:endParaRPr lang="de-CH" altLang="de-DE" sz="1200">
              <a:solidFill>
                <a:srgbClr val="000000"/>
              </a:solidFill>
              <a:ea typeface="MS PGothic" panose="020B0600070205080204" pitchFamily="34" charset="-128"/>
            </a:endParaRPr>
          </a:p>
        </p:txBody>
      </p:sp>
      <p:sp>
        <p:nvSpPr>
          <p:cNvPr id="25603" name="Rectangle 2">
            <a:extLst>
              <a:ext uri="{FF2B5EF4-FFF2-40B4-BE49-F238E27FC236}">
                <a16:creationId xmlns:a16="http://schemas.microsoft.com/office/drawing/2014/main" id="{5F1D2E81-FC44-26BE-C308-273E28EA9045}"/>
              </a:ext>
            </a:extLst>
          </p:cNvPr>
          <p:cNvSpPr>
            <a:spLocks noGrp="1" noRot="1" noChangeAspect="1" noChangeArrowheads="1" noTextEdit="1"/>
          </p:cNvSpPr>
          <p:nvPr>
            <p:ph type="sldImg"/>
          </p:nvPr>
        </p:nvSpPr>
        <p:spPr bwMode="auto">
          <a:xfrm>
            <a:off x="107950" y="750888"/>
            <a:ext cx="6551613" cy="3686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a:extLst>
              <a:ext uri="{FF2B5EF4-FFF2-40B4-BE49-F238E27FC236}">
                <a16:creationId xmlns:a16="http://schemas.microsoft.com/office/drawing/2014/main" id="{7F505B43-3746-556A-9458-1A0D1BC03578}"/>
              </a:ext>
            </a:extLst>
          </p:cNvPr>
          <p:cNvSpPr>
            <a:spLocks noGrp="1" noChangeArrowheads="1"/>
          </p:cNvSpPr>
          <p:nvPr>
            <p:ph type="body" idx="1"/>
          </p:nvPr>
        </p:nvSpPr>
        <p:spPr bwMode="auto">
          <a:xfrm>
            <a:off x="900113" y="4687888"/>
            <a:ext cx="4965700"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04" tIns="46052" rIns="92104" bIns="46052" numCol="1" anchor="t" anchorCtr="0" compatLnSpc="1">
            <a:prstTxWarp prst="textNoShape">
              <a:avLst/>
            </a:prstTxWarp>
          </a:bodyPr>
          <a:lstStyle/>
          <a:p>
            <a:pPr eaLnBrk="1" hangingPunct="1">
              <a:spcBef>
                <a:spcPct val="0"/>
              </a:spcBef>
            </a:pPr>
            <a:endParaRPr lang="en-US"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2C3BFD56-677A-2D42-2387-84B11DD7BE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eaLnBrk="0" fontAlgn="base" hangingPunct="0">
              <a:spcBef>
                <a:spcPct val="0"/>
              </a:spcBef>
              <a:spcAft>
                <a:spcPct val="0"/>
              </a:spcAft>
              <a:defRPr>
                <a:solidFill>
                  <a:schemeClr val="tx1"/>
                </a:solidFill>
                <a:latin typeface="Calibri" panose="020F0502020204030204" pitchFamily="34" charset="0"/>
              </a:defRPr>
            </a:lvl6pPr>
            <a:lvl7pPr marL="2959100" indent="-227013" eaLnBrk="0" fontAlgn="base" hangingPunct="0">
              <a:spcBef>
                <a:spcPct val="0"/>
              </a:spcBef>
              <a:spcAft>
                <a:spcPct val="0"/>
              </a:spcAft>
              <a:defRPr>
                <a:solidFill>
                  <a:schemeClr val="tx1"/>
                </a:solidFill>
                <a:latin typeface="Calibri" panose="020F0502020204030204" pitchFamily="34" charset="0"/>
              </a:defRPr>
            </a:lvl7pPr>
            <a:lvl8pPr marL="3416300" indent="-227013" eaLnBrk="0" fontAlgn="base" hangingPunct="0">
              <a:spcBef>
                <a:spcPct val="0"/>
              </a:spcBef>
              <a:spcAft>
                <a:spcPct val="0"/>
              </a:spcAft>
              <a:defRPr>
                <a:solidFill>
                  <a:schemeClr val="tx1"/>
                </a:solidFill>
                <a:latin typeface="Calibri" panose="020F0502020204030204" pitchFamily="34" charset="0"/>
              </a:defRPr>
            </a:lvl8pPr>
            <a:lvl9pPr marL="3873500" indent="-227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64720B-1595-4B3F-A77B-465F73E5EA16}" type="slidenum">
              <a:rPr lang="de-CH" altLang="de-DE" sz="1200" smtClean="0">
                <a:solidFill>
                  <a:srgbClr val="000000"/>
                </a:solidFill>
                <a:ea typeface="MS PGothic" panose="020B0600070205080204" pitchFamily="34" charset="-128"/>
              </a:rPr>
              <a:pPr fontAlgn="base">
                <a:spcBef>
                  <a:spcPct val="0"/>
                </a:spcBef>
                <a:spcAft>
                  <a:spcPct val="0"/>
                </a:spcAft>
              </a:pPr>
              <a:t>22</a:t>
            </a:fld>
            <a:endParaRPr lang="de-CH" altLang="de-DE" sz="1200">
              <a:solidFill>
                <a:srgbClr val="000000"/>
              </a:solidFill>
              <a:ea typeface="MS PGothic" panose="020B0600070205080204" pitchFamily="34" charset="-128"/>
            </a:endParaRPr>
          </a:p>
        </p:txBody>
      </p:sp>
      <p:sp>
        <p:nvSpPr>
          <p:cNvPr id="27651" name="Rectangle 2">
            <a:extLst>
              <a:ext uri="{FF2B5EF4-FFF2-40B4-BE49-F238E27FC236}">
                <a16:creationId xmlns:a16="http://schemas.microsoft.com/office/drawing/2014/main" id="{AB504840-2DFF-A129-2A76-790A22828A31}"/>
              </a:ext>
            </a:extLst>
          </p:cNvPr>
          <p:cNvSpPr>
            <a:spLocks noGrp="1" noRot="1" noChangeAspect="1" noChangeArrowheads="1" noTextEdit="1"/>
          </p:cNvSpPr>
          <p:nvPr>
            <p:ph type="sldImg"/>
          </p:nvPr>
        </p:nvSpPr>
        <p:spPr bwMode="auto">
          <a:xfrm>
            <a:off x="107950" y="750888"/>
            <a:ext cx="6551613" cy="3686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a:extLst>
              <a:ext uri="{FF2B5EF4-FFF2-40B4-BE49-F238E27FC236}">
                <a16:creationId xmlns:a16="http://schemas.microsoft.com/office/drawing/2014/main" id="{7601A4CF-8DDA-943C-883D-DD1156FA1F39}"/>
              </a:ext>
            </a:extLst>
          </p:cNvPr>
          <p:cNvSpPr>
            <a:spLocks noGrp="1" noChangeArrowheads="1"/>
          </p:cNvSpPr>
          <p:nvPr>
            <p:ph type="body" idx="1"/>
          </p:nvPr>
        </p:nvSpPr>
        <p:spPr bwMode="auto">
          <a:xfrm>
            <a:off x="900113" y="4687888"/>
            <a:ext cx="4965700"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04" tIns="46052" rIns="92104" bIns="46052" numCol="1" anchor="t" anchorCtr="0" compatLnSpc="1">
            <a:prstTxWarp prst="textNoShape">
              <a:avLst/>
            </a:prstTxWarp>
          </a:bodyPr>
          <a:lstStyle/>
          <a:p>
            <a:pPr eaLnBrk="1" hangingPunct="1">
              <a:spcBef>
                <a:spcPct val="0"/>
              </a:spcBef>
            </a:pPr>
            <a:endParaRPr lang="en-US"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65422FBB-008F-AE35-4716-7FFE24DA12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izenplatzhalter 2">
            <a:extLst>
              <a:ext uri="{FF2B5EF4-FFF2-40B4-BE49-F238E27FC236}">
                <a16:creationId xmlns:a16="http://schemas.microsoft.com/office/drawing/2014/main" id="{D1C1A4FE-30F3-6A69-E2FE-3AAA982596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29700" name="Foliennummernplatzhalter 3">
            <a:extLst>
              <a:ext uri="{FF2B5EF4-FFF2-40B4-BE49-F238E27FC236}">
                <a16:creationId xmlns:a16="http://schemas.microsoft.com/office/drawing/2014/main" id="{A2D01BB5-0916-D8EE-F775-339D278E02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ACF303-692B-4128-854B-EDA3743A8A56}" type="slidenum">
              <a:rPr lang="de-CH" altLang="de-DE" smtClean="0">
                <a:solidFill>
                  <a:srgbClr val="000000"/>
                </a:solidFill>
                <a:latin typeface="Roboto Light" panose="02000000000000000000" pitchFamily="2" charset="0"/>
              </a:rPr>
              <a:pPr fontAlgn="base">
                <a:spcBef>
                  <a:spcPct val="0"/>
                </a:spcBef>
                <a:spcAft>
                  <a:spcPct val="0"/>
                </a:spcAft>
              </a:pPr>
              <a:t>23</a:t>
            </a:fld>
            <a:endParaRPr lang="de-CH" altLang="de-DE">
              <a:solidFill>
                <a:srgbClr val="000000"/>
              </a:solidFill>
              <a:latin typeface="Roboto Light" panose="02000000000000000000" pitchFamily="2"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a:extLst>
              <a:ext uri="{FF2B5EF4-FFF2-40B4-BE49-F238E27FC236}">
                <a16:creationId xmlns:a16="http://schemas.microsoft.com/office/drawing/2014/main" id="{A149E6D3-2AA5-2C17-0323-78B2C6650287}"/>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a:extLst>
              <a:ext uri="{FF2B5EF4-FFF2-40B4-BE49-F238E27FC236}">
                <a16:creationId xmlns:a16="http://schemas.microsoft.com/office/drawing/2014/main" id="{37032F62-7211-67C6-232B-5B11AF643E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5100"/>
            <a:endParaRPr lang="de-CH" altLang="de-DE"/>
          </a:p>
        </p:txBody>
      </p:sp>
      <p:sp>
        <p:nvSpPr>
          <p:cNvPr id="31748" name="Foliennummernplatzhalter 3">
            <a:extLst>
              <a:ext uri="{FF2B5EF4-FFF2-40B4-BE49-F238E27FC236}">
                <a16:creationId xmlns:a16="http://schemas.microsoft.com/office/drawing/2014/main" id="{77C66862-F1E6-3FC4-6654-1A76E76CC5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54" tIns="47777" rIns="95554" bIns="47777"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837BFB-9FAD-455D-9C92-C1EF2C0DDC97}" type="slidenum">
              <a:rPr lang="de-DE" altLang="de-DE" smtClean="0">
                <a:solidFill>
                  <a:srgbClr val="000000"/>
                </a:solidFill>
                <a:latin typeface="Roboto Light" panose="02000000000000000000" pitchFamily="2" charset="0"/>
              </a:rPr>
              <a:pPr fontAlgn="base">
                <a:spcBef>
                  <a:spcPct val="0"/>
                </a:spcBef>
                <a:spcAft>
                  <a:spcPct val="0"/>
                </a:spcAft>
              </a:pPr>
              <a:t>24</a:t>
            </a:fld>
            <a:endParaRPr lang="de-DE" altLang="de-DE">
              <a:solidFill>
                <a:srgbClr val="000000"/>
              </a:solidFill>
              <a:latin typeface="Roboto Light" panose="02000000000000000000" pitchFamily="2"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a:extLst>
              <a:ext uri="{FF2B5EF4-FFF2-40B4-BE49-F238E27FC236}">
                <a16:creationId xmlns:a16="http://schemas.microsoft.com/office/drawing/2014/main" id="{419A2F93-2800-99C8-37A7-BD2AD3ADFF68}"/>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a:extLst>
              <a:ext uri="{FF2B5EF4-FFF2-40B4-BE49-F238E27FC236}">
                <a16:creationId xmlns:a16="http://schemas.microsoft.com/office/drawing/2014/main" id="{5013C9D9-03EA-6BC0-0AD5-E50CC0D056CA}"/>
              </a:ext>
            </a:extLst>
          </p:cNvPr>
          <p:cNvSpPr>
            <a:spLocks noGrp="1"/>
          </p:cNvSpPr>
          <p:nvPr>
            <p:ph type="body" idx="1"/>
          </p:nvPr>
        </p:nvSpPr>
        <p:spPr/>
        <p:txBody>
          <a:bodyPr/>
          <a:lstStyle/>
          <a:p>
            <a:pPr>
              <a:defRPr/>
            </a:pPr>
            <a:br>
              <a:rPr lang="de-DE" dirty="0"/>
            </a:br>
            <a:endParaRPr lang="de-CH" dirty="0"/>
          </a:p>
          <a:p>
            <a:pPr marL="165893">
              <a:defRPr/>
            </a:pPr>
            <a:endParaRPr lang="de-CH" dirty="0"/>
          </a:p>
          <a:p>
            <a:pPr marL="165893">
              <a:defRPr/>
            </a:pPr>
            <a:endParaRPr lang="de-CH" dirty="0"/>
          </a:p>
        </p:txBody>
      </p:sp>
      <p:sp>
        <p:nvSpPr>
          <p:cNvPr id="33796" name="Foliennummernplatzhalter 3">
            <a:extLst>
              <a:ext uri="{FF2B5EF4-FFF2-40B4-BE49-F238E27FC236}">
                <a16:creationId xmlns:a16="http://schemas.microsoft.com/office/drawing/2014/main" id="{2CA60F99-ED5B-5543-FFA7-D3A74A539B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54" tIns="47777" rIns="95554" bIns="47777"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DAAA758-668B-41F9-BAF8-E845580AAB37}" type="slidenum">
              <a:rPr lang="de-DE" altLang="de-DE" smtClean="0">
                <a:solidFill>
                  <a:srgbClr val="000000"/>
                </a:solidFill>
                <a:latin typeface="Roboto Light" panose="02000000000000000000" pitchFamily="2" charset="0"/>
              </a:rPr>
              <a:pPr fontAlgn="base">
                <a:spcBef>
                  <a:spcPct val="0"/>
                </a:spcBef>
                <a:spcAft>
                  <a:spcPct val="0"/>
                </a:spcAft>
              </a:pPr>
              <a:t>25</a:t>
            </a:fld>
            <a:endParaRPr lang="de-DE" altLang="de-DE">
              <a:solidFill>
                <a:srgbClr val="000000"/>
              </a:solidFill>
              <a:latin typeface="Roboto Light" panose="02000000000000000000" pitchFamily="2"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AAA395C6-C99B-E384-1313-F7C71342DBD3}"/>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BB8B8D5C-4A70-2E52-88F5-0A1D7DFD74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5100"/>
            <a:endParaRPr lang="de-CH" altLang="de-DE" sz="1200">
              <a:latin typeface="Verdana" panose="020B0604030504040204" pitchFamily="34" charset="0"/>
              <a:ea typeface="Verdana" panose="020B0604030504040204" pitchFamily="34" charset="0"/>
              <a:cs typeface="Verdana" panose="020B0604030504040204" pitchFamily="34" charset="0"/>
            </a:endParaRPr>
          </a:p>
        </p:txBody>
      </p:sp>
      <p:sp>
        <p:nvSpPr>
          <p:cNvPr id="35844" name="Foliennummernplatzhalter 3">
            <a:extLst>
              <a:ext uri="{FF2B5EF4-FFF2-40B4-BE49-F238E27FC236}">
                <a16:creationId xmlns:a16="http://schemas.microsoft.com/office/drawing/2014/main" id="{1806688D-0222-35EF-D717-3570A53999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54" tIns="47777" rIns="95554" bIns="47777"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C568CD9-6F1C-4770-B034-7D23F8B88F5F}" type="slidenum">
              <a:rPr lang="de-DE" altLang="de-DE" smtClean="0">
                <a:solidFill>
                  <a:srgbClr val="000000"/>
                </a:solidFill>
                <a:latin typeface="Roboto Light" panose="02000000000000000000" pitchFamily="2" charset="0"/>
              </a:rPr>
              <a:pPr fontAlgn="base">
                <a:spcBef>
                  <a:spcPct val="0"/>
                </a:spcBef>
                <a:spcAft>
                  <a:spcPct val="0"/>
                </a:spcAft>
              </a:pPr>
              <a:t>26</a:t>
            </a:fld>
            <a:endParaRPr lang="de-DE" altLang="de-DE">
              <a:solidFill>
                <a:srgbClr val="000000"/>
              </a:solidFill>
              <a:latin typeface="Roboto Light" panose="02000000000000000000" pitchFamily="2"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id="{C51786A1-CAAC-239C-B7CD-46AF456860E9}"/>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izenplatzhalter 2">
            <a:extLst>
              <a:ext uri="{FF2B5EF4-FFF2-40B4-BE49-F238E27FC236}">
                <a16:creationId xmlns:a16="http://schemas.microsoft.com/office/drawing/2014/main" id="{1DC5B6B6-A040-E241-B4C4-D293505F60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5100"/>
            <a:endParaRPr lang="de-CH" altLang="de-DE"/>
          </a:p>
          <a:p>
            <a:pPr marL="165100"/>
            <a:endParaRPr lang="de-CH" altLang="de-DE"/>
          </a:p>
        </p:txBody>
      </p:sp>
      <p:sp>
        <p:nvSpPr>
          <p:cNvPr id="37892" name="Foliennummernplatzhalter 3">
            <a:extLst>
              <a:ext uri="{FF2B5EF4-FFF2-40B4-BE49-F238E27FC236}">
                <a16:creationId xmlns:a16="http://schemas.microsoft.com/office/drawing/2014/main" id="{AA850B5D-933C-8705-8ADB-5E71AC7603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54" tIns="47777" rIns="95554" bIns="47777"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51C9B9C-86DF-4817-A773-734EBFE3E5EB}" type="slidenum">
              <a:rPr lang="de-DE" altLang="de-DE" smtClean="0">
                <a:solidFill>
                  <a:srgbClr val="000000"/>
                </a:solidFill>
                <a:latin typeface="Roboto Light" panose="02000000000000000000" pitchFamily="2" charset="0"/>
              </a:rPr>
              <a:pPr fontAlgn="base">
                <a:spcBef>
                  <a:spcPct val="0"/>
                </a:spcBef>
                <a:spcAft>
                  <a:spcPct val="0"/>
                </a:spcAft>
              </a:pPr>
              <a:t>27</a:t>
            </a:fld>
            <a:endParaRPr lang="de-DE" altLang="de-DE">
              <a:solidFill>
                <a:srgbClr val="000000"/>
              </a:solidFill>
              <a:latin typeface="Roboto Light" panose="02000000000000000000" pitchFamily="2"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Rechteck 4">
            <a:extLst>
              <a:ext uri="{FF2B5EF4-FFF2-40B4-BE49-F238E27FC236}">
                <a16:creationId xmlns:a16="http://schemas.microsoft.com/office/drawing/2014/main" id="{24B0601A-F800-4E32-412A-9FECDB83401A}"/>
              </a:ext>
            </a:extLst>
          </p:cNvPr>
          <p:cNvSpPr>
            <a:spLocks noChangeArrowheads="1"/>
          </p:cNvSpPr>
          <p:nvPr userDrawn="1"/>
        </p:nvSpPr>
        <p:spPr bwMode="invGray">
          <a:xfrm>
            <a:off x="-14288" y="5591175"/>
            <a:ext cx="12192001" cy="46038"/>
          </a:xfrm>
          <a:prstGeom prst="rect">
            <a:avLst/>
          </a:prstGeom>
          <a:solidFill>
            <a:srgbClr val="DC8C1C"/>
          </a:solidFill>
          <a:ln>
            <a:noFill/>
          </a:ln>
          <a:effectLst>
            <a:outerShdw blurRad="31750" dist="10160" dir="5400000" algn="tl" rotWithShape="0">
              <a:srgbClr val="808080">
                <a:alpha val="59998"/>
              </a:srgbClr>
            </a:outerShdw>
          </a:effectLst>
        </p:spPr>
        <p:txBody>
          <a:bodyPr anchor="ctr"/>
          <a:lstStyle/>
          <a:p>
            <a:pPr algn="ctr" eaLnBrk="1" fontAlgn="auto" hangingPunct="1">
              <a:spcBef>
                <a:spcPts val="0"/>
              </a:spcBef>
              <a:spcAft>
                <a:spcPts val="0"/>
              </a:spcAft>
              <a:defRPr/>
            </a:pPr>
            <a:endParaRPr lang="en-US" sz="2400">
              <a:solidFill>
                <a:srgbClr val="FFFFFF"/>
              </a:solidFill>
            </a:endParaRPr>
          </a:p>
        </p:txBody>
      </p:sp>
      <p:sp>
        <p:nvSpPr>
          <p:cNvPr id="2" name="Titel 1"/>
          <p:cNvSpPr>
            <a:spLocks noGrp="1"/>
          </p:cNvSpPr>
          <p:nvPr>
            <p:ph type="ctrTitle"/>
          </p:nvPr>
        </p:nvSpPr>
        <p:spPr>
          <a:xfrm>
            <a:off x="551384" y="844723"/>
            <a:ext cx="10363200" cy="1470025"/>
          </a:xfrm>
        </p:spPr>
        <p:txBody>
          <a:bodyPr/>
          <a:lstStyle>
            <a:lvl1pPr algn="l">
              <a:defRPr b="0">
                <a:latin typeface="Roboto Slab" pitchFamily="2" charset="0"/>
                <a:ea typeface="Roboto Slab" pitchFamily="2" charset="0"/>
              </a:defRPr>
            </a:lvl1pPr>
          </a:lstStyle>
          <a:p>
            <a:r>
              <a:rPr lang="de-DE"/>
              <a:t>Mastertitelformat bearbeiten</a:t>
            </a:r>
            <a:endParaRPr lang="de-CH" dirty="0"/>
          </a:p>
        </p:txBody>
      </p:sp>
      <p:sp>
        <p:nvSpPr>
          <p:cNvPr id="3" name="Untertitel 2"/>
          <p:cNvSpPr>
            <a:spLocks noGrp="1"/>
          </p:cNvSpPr>
          <p:nvPr>
            <p:ph type="subTitle" idx="1"/>
          </p:nvPr>
        </p:nvSpPr>
        <p:spPr>
          <a:xfrm>
            <a:off x="551384" y="2708920"/>
            <a:ext cx="8534400" cy="1752600"/>
          </a:xfrm>
        </p:spPr>
        <p:txBody>
          <a:bodyPr>
            <a:normAutofit/>
          </a:bodyPr>
          <a:lstStyle>
            <a:lvl1pPr marL="0" indent="0" algn="l">
              <a:buNone/>
              <a:defRPr sz="2600" baseline="0">
                <a:solidFill>
                  <a:schemeClr val="tx1"/>
                </a:solidFill>
                <a:latin typeface="Roboto" panose="02000000000000000000" pitchFamily="2" charset="0"/>
                <a:ea typeface="Roboto"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CH" dirty="0"/>
          </a:p>
        </p:txBody>
      </p:sp>
    </p:spTree>
    <p:extLst>
      <p:ext uri="{BB962C8B-B14F-4D97-AF65-F5344CB8AC3E}">
        <p14:creationId xmlns:p14="http://schemas.microsoft.com/office/powerpoint/2010/main" val="246302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47A86A3-8954-F095-53CE-FA59275DC8F3}"/>
              </a:ext>
            </a:extLst>
          </p:cNvPr>
          <p:cNvSpPr>
            <a:spLocks noGrp="1"/>
          </p:cNvSpPr>
          <p:nvPr>
            <p:ph type="dt" sz="half" idx="10"/>
          </p:nvPr>
        </p:nvSpPr>
        <p:spPr/>
        <p:txBody>
          <a:bodyPr/>
          <a:lstStyle>
            <a:lvl1pPr>
              <a:defRPr/>
            </a:lvl1pPr>
          </a:lstStyle>
          <a:p>
            <a:pPr>
              <a:defRPr/>
            </a:pPr>
            <a:endParaRPr lang="de-CH"/>
          </a:p>
        </p:txBody>
      </p:sp>
      <p:sp>
        <p:nvSpPr>
          <p:cNvPr id="3" name="Fußzeilenplatzhalter 2">
            <a:extLst>
              <a:ext uri="{FF2B5EF4-FFF2-40B4-BE49-F238E27FC236}">
                <a16:creationId xmlns:a16="http://schemas.microsoft.com/office/drawing/2014/main" id="{DCFDBB06-07D8-FB5F-B519-AFC6CACB761E}"/>
              </a:ext>
            </a:extLst>
          </p:cNvPr>
          <p:cNvSpPr>
            <a:spLocks noGrp="1"/>
          </p:cNvSpPr>
          <p:nvPr>
            <p:ph type="ftr" sz="quarter" idx="11"/>
          </p:nvPr>
        </p:nvSpPr>
        <p:spPr/>
        <p:txBody>
          <a:bodyPr/>
          <a:lstStyle>
            <a:lvl1pPr>
              <a:defRPr/>
            </a:lvl1pPr>
          </a:lstStyle>
          <a:p>
            <a:pPr>
              <a:defRPr/>
            </a:pPr>
            <a:endParaRPr lang="de-CH"/>
          </a:p>
        </p:txBody>
      </p:sp>
      <p:sp>
        <p:nvSpPr>
          <p:cNvPr id="4" name="Foliennummernplatzhalter 3">
            <a:extLst>
              <a:ext uri="{FF2B5EF4-FFF2-40B4-BE49-F238E27FC236}">
                <a16:creationId xmlns:a16="http://schemas.microsoft.com/office/drawing/2014/main" id="{4CC24EB6-F3AF-6576-0E7B-7D3477E00543}"/>
              </a:ext>
            </a:extLst>
          </p:cNvPr>
          <p:cNvSpPr>
            <a:spLocks noGrp="1"/>
          </p:cNvSpPr>
          <p:nvPr>
            <p:ph type="sldNum" sz="quarter" idx="12"/>
          </p:nvPr>
        </p:nvSpPr>
        <p:spPr/>
        <p:txBody>
          <a:bodyPr/>
          <a:lstStyle>
            <a:lvl1pPr>
              <a:defRPr/>
            </a:lvl1pPr>
          </a:lstStyle>
          <a:p>
            <a:pPr>
              <a:defRPr/>
            </a:pPr>
            <a:fld id="{7555AEB4-5DDB-4CB5-8B0B-2165C203E012}" type="slidenum">
              <a:rPr lang="de-CH"/>
              <a:pPr>
                <a:defRPr/>
              </a:pPr>
              <a:t>‹Nr.›</a:t>
            </a:fld>
            <a:endParaRPr lang="de-CH"/>
          </a:p>
        </p:txBody>
      </p:sp>
    </p:spTree>
    <p:extLst>
      <p:ext uri="{BB962C8B-B14F-4D97-AF65-F5344CB8AC3E}">
        <p14:creationId xmlns:p14="http://schemas.microsoft.com/office/powerpoint/2010/main" val="1765458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1D48DAF-CA55-8BAD-AEA2-F4E351360A38}"/>
              </a:ext>
            </a:extLst>
          </p:cNvPr>
          <p:cNvSpPr>
            <a:spLocks noGrp="1"/>
          </p:cNvSpPr>
          <p:nvPr>
            <p:ph type="dt" sz="half" idx="10"/>
          </p:nvPr>
        </p:nvSpPr>
        <p:spPr/>
        <p:txBody>
          <a:bodyPr/>
          <a:lstStyle>
            <a:lvl1pPr>
              <a:defRPr/>
            </a:lvl1pPr>
          </a:lstStyle>
          <a:p>
            <a:pPr>
              <a:defRPr/>
            </a:pPr>
            <a:endParaRPr lang="de-CH"/>
          </a:p>
        </p:txBody>
      </p:sp>
      <p:sp>
        <p:nvSpPr>
          <p:cNvPr id="6" name="Fußzeilenplatzhalter 5">
            <a:extLst>
              <a:ext uri="{FF2B5EF4-FFF2-40B4-BE49-F238E27FC236}">
                <a16:creationId xmlns:a16="http://schemas.microsoft.com/office/drawing/2014/main" id="{C76000B5-3A55-B88E-1BE7-AE5C7CBC229D}"/>
              </a:ext>
            </a:extLst>
          </p:cNvPr>
          <p:cNvSpPr>
            <a:spLocks noGrp="1"/>
          </p:cNvSpPr>
          <p:nvPr>
            <p:ph type="ftr" sz="quarter" idx="11"/>
          </p:nvPr>
        </p:nvSpPr>
        <p:spPr/>
        <p:txBody>
          <a:bodyPr/>
          <a:lstStyle>
            <a:lvl1pPr>
              <a:defRPr/>
            </a:lvl1pPr>
          </a:lstStyle>
          <a:p>
            <a:pPr>
              <a:defRPr/>
            </a:pPr>
            <a:endParaRPr lang="de-CH"/>
          </a:p>
        </p:txBody>
      </p:sp>
      <p:sp>
        <p:nvSpPr>
          <p:cNvPr id="7" name="Foliennummernplatzhalter 6">
            <a:extLst>
              <a:ext uri="{FF2B5EF4-FFF2-40B4-BE49-F238E27FC236}">
                <a16:creationId xmlns:a16="http://schemas.microsoft.com/office/drawing/2014/main" id="{292085B7-73A5-9575-9F87-7BF9A8954D16}"/>
              </a:ext>
            </a:extLst>
          </p:cNvPr>
          <p:cNvSpPr>
            <a:spLocks noGrp="1"/>
          </p:cNvSpPr>
          <p:nvPr>
            <p:ph type="sldNum" sz="quarter" idx="12"/>
          </p:nvPr>
        </p:nvSpPr>
        <p:spPr/>
        <p:txBody>
          <a:bodyPr/>
          <a:lstStyle>
            <a:lvl1pPr>
              <a:defRPr/>
            </a:lvl1pPr>
          </a:lstStyle>
          <a:p>
            <a:pPr>
              <a:defRPr/>
            </a:pPr>
            <a:fld id="{94BBF47B-018B-490D-9ECC-4333E01CAA2E}" type="slidenum">
              <a:rPr lang="de-CH"/>
              <a:pPr>
                <a:defRPr/>
              </a:pPr>
              <a:t>‹Nr.›</a:t>
            </a:fld>
            <a:endParaRPr lang="de-CH"/>
          </a:p>
        </p:txBody>
      </p:sp>
    </p:spTree>
    <p:extLst>
      <p:ext uri="{BB962C8B-B14F-4D97-AF65-F5344CB8AC3E}">
        <p14:creationId xmlns:p14="http://schemas.microsoft.com/office/powerpoint/2010/main" val="2403752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524E803-537C-F20F-5B2E-C0633A633432}"/>
              </a:ext>
            </a:extLst>
          </p:cNvPr>
          <p:cNvSpPr>
            <a:spLocks noGrp="1"/>
          </p:cNvSpPr>
          <p:nvPr>
            <p:ph type="dt" sz="half" idx="10"/>
          </p:nvPr>
        </p:nvSpPr>
        <p:spPr/>
        <p:txBody>
          <a:bodyPr/>
          <a:lstStyle>
            <a:lvl1pPr>
              <a:defRPr/>
            </a:lvl1pPr>
          </a:lstStyle>
          <a:p>
            <a:pPr>
              <a:defRPr/>
            </a:pPr>
            <a:endParaRPr lang="de-CH"/>
          </a:p>
        </p:txBody>
      </p:sp>
      <p:sp>
        <p:nvSpPr>
          <p:cNvPr id="6" name="Fußzeilenplatzhalter 5">
            <a:extLst>
              <a:ext uri="{FF2B5EF4-FFF2-40B4-BE49-F238E27FC236}">
                <a16:creationId xmlns:a16="http://schemas.microsoft.com/office/drawing/2014/main" id="{057A7528-A6BA-00B3-7CE6-6362FCC65422}"/>
              </a:ext>
            </a:extLst>
          </p:cNvPr>
          <p:cNvSpPr>
            <a:spLocks noGrp="1"/>
          </p:cNvSpPr>
          <p:nvPr>
            <p:ph type="ftr" sz="quarter" idx="11"/>
          </p:nvPr>
        </p:nvSpPr>
        <p:spPr/>
        <p:txBody>
          <a:bodyPr/>
          <a:lstStyle>
            <a:lvl1pPr>
              <a:defRPr/>
            </a:lvl1pPr>
          </a:lstStyle>
          <a:p>
            <a:pPr>
              <a:defRPr/>
            </a:pPr>
            <a:endParaRPr lang="de-CH"/>
          </a:p>
        </p:txBody>
      </p:sp>
      <p:sp>
        <p:nvSpPr>
          <p:cNvPr id="7" name="Foliennummernplatzhalter 6">
            <a:extLst>
              <a:ext uri="{FF2B5EF4-FFF2-40B4-BE49-F238E27FC236}">
                <a16:creationId xmlns:a16="http://schemas.microsoft.com/office/drawing/2014/main" id="{B2A7E9CB-F770-9F83-EEFD-80597A61CE0A}"/>
              </a:ext>
            </a:extLst>
          </p:cNvPr>
          <p:cNvSpPr>
            <a:spLocks noGrp="1"/>
          </p:cNvSpPr>
          <p:nvPr>
            <p:ph type="sldNum" sz="quarter" idx="12"/>
          </p:nvPr>
        </p:nvSpPr>
        <p:spPr/>
        <p:txBody>
          <a:bodyPr/>
          <a:lstStyle>
            <a:lvl1pPr>
              <a:defRPr/>
            </a:lvl1pPr>
          </a:lstStyle>
          <a:p>
            <a:pPr>
              <a:defRPr/>
            </a:pPr>
            <a:fld id="{DE0EDBF6-EE7E-489D-8A6A-39B4F40F7568}" type="slidenum">
              <a:rPr lang="de-CH"/>
              <a:pPr>
                <a:defRPr/>
              </a:pPr>
              <a:t>‹Nr.›</a:t>
            </a:fld>
            <a:endParaRPr lang="de-CH"/>
          </a:p>
        </p:txBody>
      </p:sp>
    </p:spTree>
    <p:extLst>
      <p:ext uri="{BB962C8B-B14F-4D97-AF65-F5344CB8AC3E}">
        <p14:creationId xmlns:p14="http://schemas.microsoft.com/office/powerpoint/2010/main" val="600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47F3552-570D-141E-95D3-9437213A956D}"/>
              </a:ext>
            </a:extLst>
          </p:cNvPr>
          <p:cNvSpPr>
            <a:spLocks noGrp="1"/>
          </p:cNvSpPr>
          <p:nvPr>
            <p:ph type="dt" sz="half" idx="10"/>
          </p:nvPr>
        </p:nvSpPr>
        <p:spPr/>
        <p:txBody>
          <a:bodyPr/>
          <a:lstStyle>
            <a:lvl1pPr>
              <a:defRPr/>
            </a:lvl1pPr>
          </a:lstStyle>
          <a:p>
            <a:pPr>
              <a:defRPr/>
            </a:pPr>
            <a:endParaRPr lang="de-CH"/>
          </a:p>
        </p:txBody>
      </p:sp>
      <p:sp>
        <p:nvSpPr>
          <p:cNvPr id="5" name="Fußzeilenplatzhalter 4">
            <a:extLst>
              <a:ext uri="{FF2B5EF4-FFF2-40B4-BE49-F238E27FC236}">
                <a16:creationId xmlns:a16="http://schemas.microsoft.com/office/drawing/2014/main" id="{1C128E08-9402-A609-E57A-34A0B08FC181}"/>
              </a:ext>
            </a:extLst>
          </p:cNvPr>
          <p:cNvSpPr>
            <a:spLocks noGrp="1"/>
          </p:cNvSpPr>
          <p:nvPr>
            <p:ph type="ftr" sz="quarter" idx="11"/>
          </p:nvPr>
        </p:nvSpPr>
        <p:spPr/>
        <p:txBody>
          <a:bodyPr/>
          <a:lstStyle>
            <a:lvl1pPr>
              <a:defRPr/>
            </a:lvl1pPr>
          </a:lstStyle>
          <a:p>
            <a:pPr>
              <a:defRPr/>
            </a:pPr>
            <a:endParaRPr lang="de-CH"/>
          </a:p>
        </p:txBody>
      </p:sp>
      <p:sp>
        <p:nvSpPr>
          <p:cNvPr id="6" name="Foliennummernplatzhalter 5">
            <a:extLst>
              <a:ext uri="{FF2B5EF4-FFF2-40B4-BE49-F238E27FC236}">
                <a16:creationId xmlns:a16="http://schemas.microsoft.com/office/drawing/2014/main" id="{2D71497A-EE6A-E283-DEC5-5CA5F4985BE9}"/>
              </a:ext>
            </a:extLst>
          </p:cNvPr>
          <p:cNvSpPr>
            <a:spLocks noGrp="1"/>
          </p:cNvSpPr>
          <p:nvPr>
            <p:ph type="sldNum" sz="quarter" idx="12"/>
          </p:nvPr>
        </p:nvSpPr>
        <p:spPr/>
        <p:txBody>
          <a:bodyPr/>
          <a:lstStyle>
            <a:lvl1pPr>
              <a:defRPr/>
            </a:lvl1pPr>
          </a:lstStyle>
          <a:p>
            <a:pPr>
              <a:defRPr/>
            </a:pPr>
            <a:fld id="{6B3C3613-FE74-4585-930C-3F545E7F3094}" type="slidenum">
              <a:rPr lang="de-CH"/>
              <a:pPr>
                <a:defRPr/>
              </a:pPr>
              <a:t>‹Nr.›</a:t>
            </a:fld>
            <a:endParaRPr lang="de-CH"/>
          </a:p>
        </p:txBody>
      </p:sp>
    </p:spTree>
    <p:extLst>
      <p:ext uri="{BB962C8B-B14F-4D97-AF65-F5344CB8AC3E}">
        <p14:creationId xmlns:p14="http://schemas.microsoft.com/office/powerpoint/2010/main" val="3080254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A4E54A68-9A9C-32F5-B2DB-06F5BAF412F4}"/>
              </a:ext>
            </a:extLst>
          </p:cNvPr>
          <p:cNvSpPr>
            <a:spLocks noGrp="1"/>
          </p:cNvSpPr>
          <p:nvPr>
            <p:ph type="dt" sz="half" idx="10"/>
          </p:nvPr>
        </p:nvSpPr>
        <p:spPr/>
        <p:txBody>
          <a:bodyPr/>
          <a:lstStyle>
            <a:lvl1pPr>
              <a:defRPr/>
            </a:lvl1pPr>
          </a:lstStyle>
          <a:p>
            <a:pPr>
              <a:defRPr/>
            </a:pPr>
            <a:endParaRPr lang="de-CH"/>
          </a:p>
        </p:txBody>
      </p:sp>
      <p:sp>
        <p:nvSpPr>
          <p:cNvPr id="5" name="Fußzeilenplatzhalter 4">
            <a:extLst>
              <a:ext uri="{FF2B5EF4-FFF2-40B4-BE49-F238E27FC236}">
                <a16:creationId xmlns:a16="http://schemas.microsoft.com/office/drawing/2014/main" id="{9A88DBD7-73D3-D403-EF42-7C32E212AA36}"/>
              </a:ext>
            </a:extLst>
          </p:cNvPr>
          <p:cNvSpPr>
            <a:spLocks noGrp="1"/>
          </p:cNvSpPr>
          <p:nvPr>
            <p:ph type="ftr" sz="quarter" idx="11"/>
          </p:nvPr>
        </p:nvSpPr>
        <p:spPr/>
        <p:txBody>
          <a:bodyPr/>
          <a:lstStyle>
            <a:lvl1pPr>
              <a:defRPr/>
            </a:lvl1pPr>
          </a:lstStyle>
          <a:p>
            <a:pPr>
              <a:defRPr/>
            </a:pPr>
            <a:endParaRPr lang="de-CH"/>
          </a:p>
        </p:txBody>
      </p:sp>
      <p:sp>
        <p:nvSpPr>
          <p:cNvPr id="6" name="Foliennummernplatzhalter 5">
            <a:extLst>
              <a:ext uri="{FF2B5EF4-FFF2-40B4-BE49-F238E27FC236}">
                <a16:creationId xmlns:a16="http://schemas.microsoft.com/office/drawing/2014/main" id="{596A77CB-ACAD-511D-EE2F-42A5A8A80412}"/>
              </a:ext>
            </a:extLst>
          </p:cNvPr>
          <p:cNvSpPr>
            <a:spLocks noGrp="1"/>
          </p:cNvSpPr>
          <p:nvPr>
            <p:ph type="sldNum" sz="quarter" idx="12"/>
          </p:nvPr>
        </p:nvSpPr>
        <p:spPr/>
        <p:txBody>
          <a:bodyPr/>
          <a:lstStyle>
            <a:lvl1pPr>
              <a:defRPr/>
            </a:lvl1pPr>
          </a:lstStyle>
          <a:p>
            <a:pPr>
              <a:defRPr/>
            </a:pPr>
            <a:fld id="{6D931184-051D-4898-B423-422B6F32BFA6}" type="slidenum">
              <a:rPr lang="de-CH"/>
              <a:pPr>
                <a:defRPr/>
              </a:pPr>
              <a:t>‹Nr.›</a:t>
            </a:fld>
            <a:endParaRPr lang="de-CH"/>
          </a:p>
        </p:txBody>
      </p:sp>
    </p:spTree>
    <p:extLst>
      <p:ext uri="{BB962C8B-B14F-4D97-AF65-F5344CB8AC3E}">
        <p14:creationId xmlns:p14="http://schemas.microsoft.com/office/powerpoint/2010/main" val="493568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11"/>
        <p:cNvGrpSpPr/>
        <p:nvPr/>
      </p:nvGrpSpPr>
      <p:grpSpPr>
        <a:xfrm>
          <a:off x="0" y="0"/>
          <a:ext cx="0" cy="0"/>
          <a:chOff x="0" y="0"/>
          <a:chExt cx="0" cy="0"/>
        </a:xfrm>
      </p:grpSpPr>
      <p:sp>
        <p:nvSpPr>
          <p:cNvPr id="2" name="Google Shape;12;p32">
            <a:extLst>
              <a:ext uri="{FF2B5EF4-FFF2-40B4-BE49-F238E27FC236}">
                <a16:creationId xmlns:a16="http://schemas.microsoft.com/office/drawing/2014/main" id="{A53A12CA-DF28-25D5-D792-657DEF3DC592}"/>
              </a:ext>
            </a:extLst>
          </p:cNvPr>
          <p:cNvSpPr txBox="1">
            <a:spLocks noGrp="1"/>
          </p:cNvSpPr>
          <p:nvPr>
            <p:ph type="ftr" idx="10"/>
          </p:nvPr>
        </p:nvSpPr>
        <p:spPr>
          <a:xfrm>
            <a:off x="4144963" y="6378575"/>
            <a:ext cx="3902075" cy="342900"/>
          </a:xfrm>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3" name="Google Shape;13;p32">
            <a:extLst>
              <a:ext uri="{FF2B5EF4-FFF2-40B4-BE49-F238E27FC236}">
                <a16:creationId xmlns:a16="http://schemas.microsoft.com/office/drawing/2014/main" id="{1ECE82EC-B10C-D74D-2B4A-E855B2CBE018}"/>
              </a:ext>
            </a:extLst>
          </p:cNvPr>
          <p:cNvSpPr txBox="1">
            <a:spLocks noGrp="1"/>
          </p:cNvSpPr>
          <p:nvPr>
            <p:ph type="dt" idx="11"/>
          </p:nvPr>
        </p:nvSpPr>
        <p:spPr>
          <a:xfrm>
            <a:off x="609600" y="6378575"/>
            <a:ext cx="2803525" cy="342900"/>
          </a:xfrm>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4" name="Google Shape;14;p32">
            <a:extLst>
              <a:ext uri="{FF2B5EF4-FFF2-40B4-BE49-F238E27FC236}">
                <a16:creationId xmlns:a16="http://schemas.microsoft.com/office/drawing/2014/main" id="{BBB95B3C-69AD-0C16-CBDB-4DDF89BBF022}"/>
              </a:ext>
            </a:extLst>
          </p:cNvPr>
          <p:cNvSpPr txBox="1">
            <a:spLocks noGrp="1"/>
          </p:cNvSpPr>
          <p:nvPr>
            <p:ph type="sldNum" idx="12"/>
          </p:nvPr>
        </p:nvSpPr>
        <p:spPr>
          <a:xfrm>
            <a:off x="500063" y="6489700"/>
            <a:ext cx="449262" cy="134938"/>
          </a:xfrm>
        </p:spPr>
        <p:txBody>
          <a:bodyPr spcFirstLastPara="1" wrap="square" lIns="0" tIns="0" rIns="0" bIns="0" anchor="t" anchorCtr="0">
            <a:spAutoFit/>
          </a:bodyPr>
          <a:lstStyle>
            <a:lvl1pPr marL="7701" lvl="0" indent="0" algn="l">
              <a:lnSpc>
                <a:spcPct val="100000"/>
              </a:lnSpc>
              <a:spcBef>
                <a:spcPts val="0"/>
              </a:spcBef>
              <a:spcAft>
                <a:spcPts val="0"/>
              </a:spcAft>
              <a:buNone/>
              <a:defRPr sz="879" b="0" i="0">
                <a:solidFill>
                  <a:srgbClr val="787878"/>
                </a:solidFill>
                <a:latin typeface="Roboto"/>
                <a:ea typeface="Roboto"/>
                <a:cs typeface="Roboto"/>
                <a:sym typeface="Roboto"/>
              </a:defRPr>
            </a:lvl1pPr>
            <a:lvl2pPr marL="7701" lvl="1" indent="0">
              <a:lnSpc>
                <a:spcPct val="100000"/>
              </a:lnSpc>
              <a:spcBef>
                <a:spcPts val="0"/>
              </a:spcBef>
              <a:buNone/>
              <a:defRPr sz="879" b="0" i="0">
                <a:solidFill>
                  <a:srgbClr val="787878"/>
                </a:solidFill>
                <a:latin typeface="Roboto"/>
                <a:ea typeface="Roboto"/>
                <a:cs typeface="Roboto"/>
                <a:sym typeface="Roboto"/>
              </a:defRPr>
            </a:lvl2pPr>
            <a:lvl3pPr marL="7701" lvl="2" indent="0">
              <a:lnSpc>
                <a:spcPct val="100000"/>
              </a:lnSpc>
              <a:spcBef>
                <a:spcPts val="0"/>
              </a:spcBef>
              <a:buNone/>
              <a:defRPr sz="879" b="0" i="0">
                <a:solidFill>
                  <a:srgbClr val="787878"/>
                </a:solidFill>
                <a:latin typeface="Roboto"/>
                <a:ea typeface="Roboto"/>
                <a:cs typeface="Roboto"/>
                <a:sym typeface="Roboto"/>
              </a:defRPr>
            </a:lvl3pPr>
            <a:lvl4pPr marL="7701" lvl="3" indent="0">
              <a:lnSpc>
                <a:spcPct val="100000"/>
              </a:lnSpc>
              <a:spcBef>
                <a:spcPts val="0"/>
              </a:spcBef>
              <a:buNone/>
              <a:defRPr sz="879" b="0" i="0">
                <a:solidFill>
                  <a:srgbClr val="787878"/>
                </a:solidFill>
                <a:latin typeface="Roboto"/>
                <a:ea typeface="Roboto"/>
                <a:cs typeface="Roboto"/>
                <a:sym typeface="Roboto"/>
              </a:defRPr>
            </a:lvl4pPr>
            <a:lvl5pPr marL="7701" lvl="4" indent="0">
              <a:lnSpc>
                <a:spcPct val="100000"/>
              </a:lnSpc>
              <a:spcBef>
                <a:spcPts val="0"/>
              </a:spcBef>
              <a:buNone/>
              <a:defRPr sz="879" b="0" i="0">
                <a:solidFill>
                  <a:srgbClr val="787878"/>
                </a:solidFill>
                <a:latin typeface="Roboto"/>
                <a:ea typeface="Roboto"/>
                <a:cs typeface="Roboto"/>
                <a:sym typeface="Roboto"/>
              </a:defRPr>
            </a:lvl5pPr>
            <a:lvl6pPr marL="7701" lvl="5" indent="0">
              <a:lnSpc>
                <a:spcPct val="100000"/>
              </a:lnSpc>
              <a:spcBef>
                <a:spcPts val="0"/>
              </a:spcBef>
              <a:buNone/>
              <a:defRPr sz="879" b="0" i="0">
                <a:solidFill>
                  <a:srgbClr val="787878"/>
                </a:solidFill>
                <a:latin typeface="Roboto"/>
                <a:ea typeface="Roboto"/>
                <a:cs typeface="Roboto"/>
                <a:sym typeface="Roboto"/>
              </a:defRPr>
            </a:lvl6pPr>
            <a:lvl7pPr marL="7701" lvl="6" indent="0">
              <a:lnSpc>
                <a:spcPct val="100000"/>
              </a:lnSpc>
              <a:spcBef>
                <a:spcPts val="0"/>
              </a:spcBef>
              <a:buNone/>
              <a:defRPr sz="879" b="0" i="0">
                <a:solidFill>
                  <a:srgbClr val="787878"/>
                </a:solidFill>
                <a:latin typeface="Roboto"/>
                <a:ea typeface="Roboto"/>
                <a:cs typeface="Roboto"/>
                <a:sym typeface="Roboto"/>
              </a:defRPr>
            </a:lvl7pPr>
            <a:lvl8pPr marL="7701" lvl="7" indent="0">
              <a:lnSpc>
                <a:spcPct val="100000"/>
              </a:lnSpc>
              <a:spcBef>
                <a:spcPts val="0"/>
              </a:spcBef>
              <a:buNone/>
              <a:defRPr sz="879" b="0" i="0">
                <a:solidFill>
                  <a:srgbClr val="787878"/>
                </a:solidFill>
                <a:latin typeface="Roboto"/>
                <a:ea typeface="Roboto"/>
                <a:cs typeface="Roboto"/>
                <a:sym typeface="Roboto"/>
              </a:defRPr>
            </a:lvl8pPr>
            <a:lvl9pPr marL="7701" lvl="8" indent="0">
              <a:lnSpc>
                <a:spcPct val="100000"/>
              </a:lnSpc>
              <a:spcBef>
                <a:spcPts val="0"/>
              </a:spcBef>
              <a:buNone/>
              <a:defRPr sz="879" b="0" i="0">
                <a:solidFill>
                  <a:srgbClr val="787878"/>
                </a:solidFill>
                <a:latin typeface="Roboto"/>
                <a:ea typeface="Roboto"/>
                <a:cs typeface="Roboto"/>
                <a:sym typeface="Roboto"/>
              </a:defRPr>
            </a:lvl9pPr>
          </a:lstStyle>
          <a:p>
            <a:pPr>
              <a:defRPr/>
            </a:pPr>
            <a:r>
              <a:rPr lang="en-US"/>
              <a:t>Seite </a:t>
            </a:r>
            <a:fld id="{246268AD-4727-4FD4-A82E-5D76FBD18B64}" type="slidenum">
              <a:rPr lang="en-US"/>
              <a:pPr>
                <a:defRPr/>
              </a:pPr>
              <a:t>‹Nr.›</a:t>
            </a:fld>
            <a:endParaRPr/>
          </a:p>
        </p:txBody>
      </p:sp>
    </p:spTree>
    <p:extLst>
      <p:ext uri="{BB962C8B-B14F-4D97-AF65-F5344CB8AC3E}">
        <p14:creationId xmlns:p14="http://schemas.microsoft.com/office/powerpoint/2010/main" val="2489408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31115338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1562984" y="-196850"/>
            <a:ext cx="9067801" cy="6045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51175547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4620993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6413500" y="476250"/>
            <a:ext cx="5734050" cy="573405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lgn="ctr">
              <a:lnSpc>
                <a:spcPct val="100000"/>
              </a:lnSpc>
              <a:defRPr sz="4200" b="0" spc="0">
                <a:solidFill>
                  <a:srgbClr val="000000"/>
                </a:solidFill>
                <a:latin typeface="+mn-lt"/>
                <a:ea typeface="+mn-ea"/>
                <a:cs typeface="+mn-cs"/>
                <a:sym typeface="Suisse Int'l Medium"/>
              </a:defRPr>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5709983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endParaRPr lang="de-CH" dirty="0"/>
          </a:p>
        </p:txBody>
      </p:sp>
      <p:sp>
        <p:nvSpPr>
          <p:cNvPr id="3" name="Foliennummernplatzhalter 2">
            <a:extLst>
              <a:ext uri="{FF2B5EF4-FFF2-40B4-BE49-F238E27FC236}">
                <a16:creationId xmlns:a16="http://schemas.microsoft.com/office/drawing/2014/main" id="{C7FB92D3-8D16-D6BF-1EE9-210485F5ABFA}"/>
              </a:ext>
            </a:extLst>
          </p:cNvPr>
          <p:cNvSpPr>
            <a:spLocks noGrp="1"/>
          </p:cNvSpPr>
          <p:nvPr>
            <p:ph type="sldNum" sz="quarter" idx="10"/>
          </p:nvPr>
        </p:nvSpPr>
        <p:spPr/>
        <p:txBody>
          <a:bodyPr/>
          <a:lstStyle>
            <a:lvl1pPr>
              <a:defRPr/>
            </a:lvl1pPr>
          </a:lstStyle>
          <a:p>
            <a:pPr>
              <a:defRPr/>
            </a:pPr>
            <a:fld id="{C785E9E4-8FD3-47E5-AF98-32247AE1851B}" type="slidenum">
              <a:rPr lang="de-CH"/>
              <a:pPr>
                <a:defRPr/>
              </a:pPr>
              <a:t>‹Nr.›</a:t>
            </a:fld>
            <a:endParaRPr lang="de-CH"/>
          </a:p>
        </p:txBody>
      </p:sp>
    </p:spTree>
    <p:extLst>
      <p:ext uri="{BB962C8B-B14F-4D97-AF65-F5344CB8AC3E}">
        <p14:creationId xmlns:p14="http://schemas.microsoft.com/office/powerpoint/2010/main" val="3023452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3535186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39817214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5480050" y="1574800"/>
            <a:ext cx="69723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15199633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45337993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7650163" y="3524250"/>
            <a:ext cx="4162425" cy="2774950"/>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quarter" idx="22"/>
          </p:nvPr>
        </p:nvSpPr>
        <p:spPr>
          <a:xfrm>
            <a:off x="7880350" y="431800"/>
            <a:ext cx="3702050" cy="3702050"/>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495300" y="565150"/>
            <a:ext cx="8601075"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35619650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22"/>
          </p:nvPr>
        </p:nvSpPr>
        <p:spPr>
          <a:xfrm>
            <a:off x="1193800" y="3008889"/>
            <a:ext cx="9810750" cy="471924"/>
          </a:xfrm>
          <a:prstGeom prst="rect">
            <a:avLst/>
          </a:prstGeom>
        </p:spPr>
        <p:txBody>
          <a:bodyPr>
            <a:spAutoFit/>
          </a:bodyPr>
          <a:lstStyle>
            <a:lvl1pPr marL="0" indent="0" algn="ctr">
              <a:spcBef>
                <a:spcPts val="0"/>
              </a:spcBef>
              <a:buSzTx/>
              <a:buNone/>
              <a:defRPr sz="2400">
                <a:latin typeface="+mn-lt"/>
                <a:ea typeface="+mn-ea"/>
                <a:cs typeface="+mn-cs"/>
                <a:sym typeface="Suisse Int'l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78638503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25400" y="-635000"/>
            <a:ext cx="12242800" cy="81618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3352590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29159323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Rechteck 4">
            <a:extLst>
              <a:ext uri="{FF2B5EF4-FFF2-40B4-BE49-F238E27FC236}">
                <a16:creationId xmlns:a16="http://schemas.microsoft.com/office/drawing/2014/main" id="{ED17FEB6-F631-7058-5E1C-ADE5259AAF32}"/>
              </a:ext>
            </a:extLst>
          </p:cNvPr>
          <p:cNvSpPr>
            <a:spLocks noChangeArrowheads="1"/>
          </p:cNvSpPr>
          <p:nvPr userDrawn="1"/>
        </p:nvSpPr>
        <p:spPr bwMode="ltGray">
          <a:xfrm>
            <a:off x="0" y="0"/>
            <a:ext cx="12192000" cy="1357313"/>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de-DE" sz="2400">
              <a:solidFill>
                <a:srgbClr val="FFFFFF"/>
              </a:solidFill>
            </a:endParaRPr>
          </a:p>
        </p:txBody>
      </p:sp>
      <p:sp>
        <p:nvSpPr>
          <p:cNvPr id="3" name="Rechteck 6">
            <a:extLst>
              <a:ext uri="{FF2B5EF4-FFF2-40B4-BE49-F238E27FC236}">
                <a16:creationId xmlns:a16="http://schemas.microsoft.com/office/drawing/2014/main" id="{B5ECFC36-6A12-4C99-7FCC-4058EC7C64A0}"/>
              </a:ext>
            </a:extLst>
          </p:cNvPr>
          <p:cNvSpPr>
            <a:spLocks noChangeArrowheads="1"/>
          </p:cNvSpPr>
          <p:nvPr userDrawn="1"/>
        </p:nvSpPr>
        <p:spPr bwMode="invGray">
          <a:xfrm>
            <a:off x="0" y="1357313"/>
            <a:ext cx="12192000" cy="46037"/>
          </a:xfrm>
          <a:prstGeom prst="rect">
            <a:avLst/>
          </a:prstGeom>
          <a:solidFill>
            <a:srgbClr val="DC8C1C"/>
          </a:solidFill>
          <a:ln>
            <a:noFill/>
          </a:ln>
          <a:effectLst>
            <a:outerShdw blurRad="31750" dist="10160" dir="5400000" algn="tl" rotWithShape="0">
              <a:srgbClr val="808080">
                <a:alpha val="59998"/>
              </a:srgbClr>
            </a:outerShdw>
          </a:effectLst>
        </p:spPr>
        <p:txBody>
          <a:bodyPr anchor="ctr"/>
          <a:lstStyle/>
          <a:p>
            <a:pPr algn="ctr" eaLnBrk="1" fontAlgn="auto" hangingPunct="1">
              <a:spcBef>
                <a:spcPts val="0"/>
              </a:spcBef>
              <a:spcAft>
                <a:spcPts val="0"/>
              </a:spcAft>
              <a:defRPr/>
            </a:pPr>
            <a:endParaRPr lang="en-US" sz="2400">
              <a:solidFill>
                <a:srgbClr val="FFFFFF"/>
              </a:solidFill>
            </a:endParaRPr>
          </a:p>
        </p:txBody>
      </p:sp>
      <p:sp>
        <p:nvSpPr>
          <p:cNvPr id="10" name="Inhaltsplatzhalter 2"/>
          <p:cNvSpPr>
            <a:spLocks noGrp="1"/>
          </p:cNvSpPr>
          <p:nvPr>
            <p:ph idx="11"/>
          </p:nvPr>
        </p:nvSpPr>
        <p:spPr>
          <a:xfrm>
            <a:off x="474133" y="3469094"/>
            <a:ext cx="2448000" cy="2338341"/>
          </a:xfrm>
        </p:spPr>
        <p:txBody>
          <a:bodyPr/>
          <a:lstStyle>
            <a:lvl1pPr defTabSz="358775">
              <a:buNone/>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1" name="Inhaltsplatzhalter 12"/>
          <p:cNvSpPr>
            <a:spLocks noGrp="1"/>
          </p:cNvSpPr>
          <p:nvPr>
            <p:ph sz="quarter" idx="15"/>
          </p:nvPr>
        </p:nvSpPr>
        <p:spPr>
          <a:xfrm>
            <a:off x="3121973" y="3468769"/>
            <a:ext cx="2448000" cy="2338666"/>
          </a:xfrm>
        </p:spPr>
        <p:txBody>
          <a:bodyPr/>
          <a:lstStyle>
            <a:lvl1pPr>
              <a:defRPr lang="de-CH" sz="1800" kern="1200" dirty="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lang="de-CH" sz="1800" kern="1200" noProof="0" dirty="0">
                <a:solidFill>
                  <a:schemeClr val="tx1"/>
                </a:solidFill>
                <a:latin typeface="Roboto" panose="02000000000000000000" pitchFamily="2" charset="0"/>
                <a:ea typeface="Roboto" panose="02000000000000000000" pitchFamily="2" charset="0"/>
                <a:cs typeface="Roboto" panose="02000000000000000000" pitchFamily="2" charset="0"/>
              </a:defRPr>
            </a:lvl2pPr>
            <a:lvl3pPr>
              <a:defRPr lang="de-CH" sz="1800" kern="1200" dirty="0">
                <a:solidFill>
                  <a:schemeClr val="tx1"/>
                </a:solidFill>
                <a:latin typeface="Roboto" panose="02000000000000000000" pitchFamily="2" charset="0"/>
                <a:ea typeface="Roboto" panose="02000000000000000000" pitchFamily="2" charset="0"/>
                <a:cs typeface="Roboto" panose="02000000000000000000" pitchFamily="2" charset="0"/>
              </a:defRPr>
            </a:lvl3pPr>
            <a:lvl4pPr>
              <a:defRPr lang="de-CH" sz="1800" kern="1200" dirty="0">
                <a:solidFill>
                  <a:schemeClr val="tx1"/>
                </a:solidFill>
                <a:latin typeface="Roboto" panose="02000000000000000000" pitchFamily="2" charset="0"/>
                <a:ea typeface="Roboto" panose="02000000000000000000" pitchFamily="2" charset="0"/>
                <a:cs typeface="Roboto" panose="02000000000000000000" pitchFamily="2" charset="0"/>
              </a:defRPr>
            </a:lvl4pPr>
            <a:lvl5pPr>
              <a:defRPr lang="de-CH" sz="1800" kern="1200" dirty="0">
                <a:solidFill>
                  <a:schemeClr val="tx1"/>
                </a:solidFill>
                <a:latin typeface="Roboto" panose="02000000000000000000" pitchFamily="2" charset="0"/>
                <a:ea typeface="Roboto" panose="02000000000000000000" pitchFamily="2" charset="0"/>
                <a:cs typeface="Roboto" panose="02000000000000000000" pitchFamily="2"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2" name="Inhaltsplatzhalter 12"/>
          <p:cNvSpPr>
            <a:spLocks noGrp="1"/>
          </p:cNvSpPr>
          <p:nvPr>
            <p:ph sz="quarter" idx="16"/>
          </p:nvPr>
        </p:nvSpPr>
        <p:spPr>
          <a:xfrm>
            <a:off x="5774919" y="3468769"/>
            <a:ext cx="2448000" cy="2338666"/>
          </a:xfrm>
        </p:spPr>
        <p:txBody>
          <a:bodyPr/>
          <a:lstStyle>
            <a:lvl1pPr>
              <a:defRPr lang="de-CH" sz="1800" kern="1200" dirty="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lang="de-CH" sz="1800" kern="1200" noProof="0" dirty="0">
                <a:solidFill>
                  <a:schemeClr val="tx1"/>
                </a:solidFill>
                <a:latin typeface="Roboto" panose="02000000000000000000" pitchFamily="2" charset="0"/>
                <a:ea typeface="Roboto" panose="02000000000000000000" pitchFamily="2" charset="0"/>
                <a:cs typeface="Roboto" panose="02000000000000000000" pitchFamily="2" charset="0"/>
              </a:defRPr>
            </a:lvl2pPr>
            <a:lvl3pPr>
              <a:defRPr lang="de-CH" sz="1800" kern="1200" dirty="0">
                <a:solidFill>
                  <a:schemeClr val="tx1"/>
                </a:solidFill>
                <a:latin typeface="Roboto" panose="02000000000000000000" pitchFamily="2" charset="0"/>
                <a:ea typeface="Roboto" panose="02000000000000000000" pitchFamily="2" charset="0"/>
                <a:cs typeface="Roboto" panose="02000000000000000000" pitchFamily="2" charset="0"/>
              </a:defRPr>
            </a:lvl3pPr>
            <a:lvl4pPr>
              <a:defRPr lang="de-CH" sz="1800" kern="1200" dirty="0">
                <a:solidFill>
                  <a:schemeClr val="tx1"/>
                </a:solidFill>
                <a:latin typeface="Roboto" panose="02000000000000000000" pitchFamily="2" charset="0"/>
                <a:ea typeface="Roboto" panose="02000000000000000000" pitchFamily="2" charset="0"/>
                <a:cs typeface="Roboto" panose="02000000000000000000" pitchFamily="2" charset="0"/>
              </a:defRPr>
            </a:lvl4pPr>
            <a:lvl5pPr>
              <a:defRPr lang="de-CH" sz="1800" kern="1200" dirty="0">
                <a:solidFill>
                  <a:schemeClr val="tx1"/>
                </a:solidFill>
                <a:latin typeface="Roboto" panose="02000000000000000000" pitchFamily="2" charset="0"/>
                <a:ea typeface="Roboto" panose="02000000000000000000" pitchFamily="2" charset="0"/>
                <a:cs typeface="Roboto" panose="02000000000000000000" pitchFamily="2"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4" name="Inhaltsplatzhalter 12"/>
          <p:cNvSpPr>
            <a:spLocks noGrp="1"/>
          </p:cNvSpPr>
          <p:nvPr>
            <p:ph sz="quarter" idx="17"/>
          </p:nvPr>
        </p:nvSpPr>
        <p:spPr>
          <a:xfrm>
            <a:off x="8450618" y="3468769"/>
            <a:ext cx="2448000" cy="2338666"/>
          </a:xfrm>
        </p:spPr>
        <p:txBody>
          <a:bodyPr/>
          <a:lstStyle>
            <a:lvl1pPr>
              <a:defRPr lang="de-CH" sz="1800" kern="1200" dirty="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lang="de-CH" sz="1800" kern="1200" noProof="0" dirty="0">
                <a:solidFill>
                  <a:schemeClr val="tx1"/>
                </a:solidFill>
                <a:latin typeface="Roboto" panose="02000000000000000000" pitchFamily="2" charset="0"/>
                <a:ea typeface="Roboto" panose="02000000000000000000" pitchFamily="2" charset="0"/>
                <a:cs typeface="Roboto" panose="02000000000000000000" pitchFamily="2" charset="0"/>
              </a:defRPr>
            </a:lvl2pPr>
            <a:lvl3pPr>
              <a:defRPr lang="de-CH" sz="1800" kern="1200" dirty="0">
                <a:solidFill>
                  <a:schemeClr val="tx1"/>
                </a:solidFill>
                <a:latin typeface="Roboto" panose="02000000000000000000" pitchFamily="2" charset="0"/>
                <a:ea typeface="Roboto" panose="02000000000000000000" pitchFamily="2" charset="0"/>
                <a:cs typeface="Roboto" panose="02000000000000000000" pitchFamily="2" charset="0"/>
              </a:defRPr>
            </a:lvl3pPr>
            <a:lvl4pPr>
              <a:defRPr lang="de-CH" sz="1800" kern="1200" dirty="0">
                <a:solidFill>
                  <a:schemeClr val="tx1"/>
                </a:solidFill>
                <a:latin typeface="Roboto" panose="02000000000000000000" pitchFamily="2" charset="0"/>
                <a:ea typeface="Roboto" panose="02000000000000000000" pitchFamily="2" charset="0"/>
                <a:cs typeface="Roboto" panose="02000000000000000000" pitchFamily="2" charset="0"/>
              </a:defRPr>
            </a:lvl4pPr>
            <a:lvl5pPr>
              <a:defRPr lang="de-CH" sz="1800" kern="1200" dirty="0">
                <a:solidFill>
                  <a:schemeClr val="tx1"/>
                </a:solidFill>
                <a:latin typeface="Roboto" panose="02000000000000000000" pitchFamily="2" charset="0"/>
                <a:ea typeface="Roboto" panose="02000000000000000000" pitchFamily="2" charset="0"/>
                <a:cs typeface="Roboto" panose="02000000000000000000" pitchFamily="2"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5" name="Bildplatzhalter 4"/>
          <p:cNvSpPr>
            <a:spLocks noGrp="1"/>
          </p:cNvSpPr>
          <p:nvPr>
            <p:ph type="pic" sz="quarter" idx="18"/>
          </p:nvPr>
        </p:nvSpPr>
        <p:spPr>
          <a:xfrm>
            <a:off x="474133" y="1484784"/>
            <a:ext cx="2448000" cy="1828800"/>
          </a:xfrm>
          <a:pattFill prst="lgCheck">
            <a:fgClr>
              <a:schemeClr val="bg1">
                <a:lumMod val="85000"/>
              </a:schemeClr>
            </a:fgClr>
            <a:bgClr>
              <a:schemeClr val="bg1"/>
            </a:bgClr>
          </a:pattFill>
        </p:spPr>
        <p:txBody>
          <a:bodyPr tIns="720000" anchor="ctr"/>
          <a:lstStyle>
            <a:lvl1pPr algn="ctr">
              <a:defRPr sz="1200"/>
            </a:lvl1pPr>
          </a:lstStyle>
          <a:p>
            <a:pPr lvl="0"/>
            <a:r>
              <a:rPr lang="de-DE" noProof="0"/>
              <a:t>Bild durch Klicken auf Symbol hinzufügen</a:t>
            </a:r>
            <a:endParaRPr lang="de-CH" noProof="0"/>
          </a:p>
        </p:txBody>
      </p:sp>
      <p:sp>
        <p:nvSpPr>
          <p:cNvPr id="17" name="Bildplatzhalter 4"/>
          <p:cNvSpPr>
            <a:spLocks noGrp="1"/>
          </p:cNvSpPr>
          <p:nvPr>
            <p:ph type="pic" sz="quarter" idx="19"/>
          </p:nvPr>
        </p:nvSpPr>
        <p:spPr>
          <a:xfrm>
            <a:off x="3126549" y="1484784"/>
            <a:ext cx="2448000" cy="1828800"/>
          </a:xfrm>
          <a:pattFill prst="lgCheck">
            <a:fgClr>
              <a:schemeClr val="bg1">
                <a:lumMod val="85000"/>
              </a:schemeClr>
            </a:fgClr>
            <a:bgClr>
              <a:schemeClr val="bg1"/>
            </a:bgClr>
          </a:pattFill>
        </p:spPr>
        <p:txBody>
          <a:bodyPr tIns="720000" anchor="ctr"/>
          <a:lstStyle>
            <a:lvl1pPr algn="ctr">
              <a:defRPr sz="1200"/>
            </a:lvl1pPr>
          </a:lstStyle>
          <a:p>
            <a:pPr lvl="0"/>
            <a:r>
              <a:rPr lang="de-DE" noProof="0"/>
              <a:t>Bild durch Klicken auf Symbol hinzufügen</a:t>
            </a:r>
            <a:endParaRPr lang="de-CH" noProof="0"/>
          </a:p>
        </p:txBody>
      </p:sp>
      <p:sp>
        <p:nvSpPr>
          <p:cNvPr id="18" name="Bildplatzhalter 4"/>
          <p:cNvSpPr>
            <a:spLocks noGrp="1"/>
          </p:cNvSpPr>
          <p:nvPr>
            <p:ph type="pic" sz="quarter" idx="20"/>
          </p:nvPr>
        </p:nvSpPr>
        <p:spPr>
          <a:xfrm>
            <a:off x="5778965" y="1484784"/>
            <a:ext cx="2448000" cy="1828800"/>
          </a:xfrm>
          <a:pattFill prst="lgCheck">
            <a:fgClr>
              <a:schemeClr val="bg1">
                <a:lumMod val="85000"/>
              </a:schemeClr>
            </a:fgClr>
            <a:bgClr>
              <a:schemeClr val="bg1"/>
            </a:bgClr>
          </a:pattFill>
        </p:spPr>
        <p:txBody>
          <a:bodyPr tIns="720000" anchor="ctr"/>
          <a:lstStyle>
            <a:lvl1pPr algn="ctr">
              <a:defRPr sz="1200"/>
            </a:lvl1pPr>
          </a:lstStyle>
          <a:p>
            <a:pPr lvl="0"/>
            <a:r>
              <a:rPr lang="de-DE" noProof="0"/>
              <a:t>Bild durch Klicken auf Symbol hinzufügen</a:t>
            </a:r>
            <a:endParaRPr lang="de-CH" noProof="0"/>
          </a:p>
        </p:txBody>
      </p:sp>
      <p:sp>
        <p:nvSpPr>
          <p:cNvPr id="19" name="Bildplatzhalter 4"/>
          <p:cNvSpPr>
            <a:spLocks noGrp="1"/>
          </p:cNvSpPr>
          <p:nvPr>
            <p:ph type="pic" sz="quarter" idx="21"/>
          </p:nvPr>
        </p:nvSpPr>
        <p:spPr>
          <a:xfrm>
            <a:off x="8454135" y="1484784"/>
            <a:ext cx="2448000" cy="1828800"/>
          </a:xfrm>
          <a:pattFill prst="lgCheck">
            <a:fgClr>
              <a:schemeClr val="bg1">
                <a:lumMod val="85000"/>
              </a:schemeClr>
            </a:fgClr>
            <a:bgClr>
              <a:schemeClr val="bg1"/>
            </a:bgClr>
          </a:pattFill>
        </p:spPr>
        <p:txBody>
          <a:bodyPr tIns="720000" anchor="ctr"/>
          <a:lstStyle>
            <a:lvl1pPr algn="ctr">
              <a:defRPr sz="1200"/>
            </a:lvl1pPr>
          </a:lstStyle>
          <a:p>
            <a:pPr lvl="0"/>
            <a:r>
              <a:rPr lang="de-DE" noProof="0"/>
              <a:t>Bild durch Klicken auf Symbol hinzufügen</a:t>
            </a:r>
            <a:endParaRPr lang="de-CH" noProof="0"/>
          </a:p>
        </p:txBody>
      </p:sp>
      <p:sp>
        <p:nvSpPr>
          <p:cNvPr id="20" name="Titel 1"/>
          <p:cNvSpPr>
            <a:spLocks noGrp="1"/>
          </p:cNvSpPr>
          <p:nvPr>
            <p:ph type="title"/>
          </p:nvPr>
        </p:nvSpPr>
        <p:spPr>
          <a:xfrm>
            <a:off x="609600" y="274638"/>
            <a:ext cx="10972800" cy="1143000"/>
          </a:xfrm>
        </p:spPr>
        <p:txBody>
          <a:bodyPr/>
          <a:lstStyle>
            <a:lvl1pPr>
              <a:defRPr/>
            </a:lvl1pPr>
          </a:lstStyle>
          <a:p>
            <a:r>
              <a:rPr lang="de-DE"/>
              <a:t>Mastertitelformat bearbeiten</a:t>
            </a:r>
            <a:endParaRPr lang="de-CH" dirty="0"/>
          </a:p>
        </p:txBody>
      </p:sp>
      <p:sp>
        <p:nvSpPr>
          <p:cNvPr id="4" name="Foliennummernplatzhalter 5">
            <a:extLst>
              <a:ext uri="{FF2B5EF4-FFF2-40B4-BE49-F238E27FC236}">
                <a16:creationId xmlns:a16="http://schemas.microsoft.com/office/drawing/2014/main" id="{AB4E74AA-23E8-AE29-6C05-B50650DE0802}"/>
              </a:ext>
            </a:extLst>
          </p:cNvPr>
          <p:cNvSpPr>
            <a:spLocks noGrp="1"/>
          </p:cNvSpPr>
          <p:nvPr>
            <p:ph type="sldNum" sz="quarter" idx="22"/>
          </p:nvPr>
        </p:nvSpPr>
        <p:spPr>
          <a:xfrm>
            <a:off x="8582025" y="5997575"/>
            <a:ext cx="2844800" cy="365125"/>
          </a:xfrm>
        </p:spPr>
        <p:txBody>
          <a:bodyPr/>
          <a:lstStyle>
            <a:lvl1pPr>
              <a:defRPr/>
            </a:lvl1pPr>
          </a:lstStyle>
          <a:p>
            <a:pPr>
              <a:defRPr/>
            </a:pPr>
            <a:fld id="{F96B94CF-E90C-47DE-8951-2475635D2388}" type="slidenum">
              <a:rPr lang="de-CH"/>
              <a:pPr>
                <a:defRPr/>
              </a:pPr>
              <a:t>‹Nr.›</a:t>
            </a:fld>
            <a:endParaRPr lang="de-CH"/>
          </a:p>
        </p:txBody>
      </p:sp>
    </p:spTree>
    <p:extLst>
      <p:ext uri="{BB962C8B-B14F-4D97-AF65-F5344CB8AC3E}">
        <p14:creationId xmlns:p14="http://schemas.microsoft.com/office/powerpoint/2010/main" val="424425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D40BCBAE-DA03-AF52-3694-8E5ABD05D611}"/>
              </a:ext>
            </a:extLst>
          </p:cNvPr>
          <p:cNvSpPr>
            <a:spLocks noGrp="1"/>
          </p:cNvSpPr>
          <p:nvPr>
            <p:ph type="dt" sz="half" idx="10"/>
          </p:nvPr>
        </p:nvSpPr>
        <p:spPr/>
        <p:txBody>
          <a:bodyPr/>
          <a:lstStyle>
            <a:lvl1pPr>
              <a:defRPr/>
            </a:lvl1pPr>
          </a:lstStyle>
          <a:p>
            <a:pPr>
              <a:defRPr/>
            </a:pPr>
            <a:fld id="{F280DDC4-F40B-4617-9C3C-FDBA68A1A3C1}" type="datetimeFigureOut">
              <a:rPr lang="en-US"/>
              <a:pPr>
                <a:defRPr/>
              </a:pPr>
              <a:t>3/19/2026</a:t>
            </a:fld>
            <a:endParaRPr lang="en-US" dirty="0"/>
          </a:p>
        </p:txBody>
      </p:sp>
      <p:sp>
        <p:nvSpPr>
          <p:cNvPr id="5" name="Fußzeilenplatzhalter 4">
            <a:extLst>
              <a:ext uri="{FF2B5EF4-FFF2-40B4-BE49-F238E27FC236}">
                <a16:creationId xmlns:a16="http://schemas.microsoft.com/office/drawing/2014/main" id="{8644AEF7-41FB-3232-52CE-F81D22249EF3}"/>
              </a:ext>
            </a:extLst>
          </p:cNvPr>
          <p:cNvSpPr>
            <a:spLocks noGrp="1"/>
          </p:cNvSpPr>
          <p:nvPr>
            <p:ph type="ftr" sz="quarter" idx="11"/>
          </p:nvPr>
        </p:nvSpPr>
        <p:spPr/>
        <p:txBody>
          <a:bodyPr/>
          <a:lstStyle>
            <a:lvl1pPr>
              <a:defRPr/>
            </a:lvl1pPr>
          </a:lstStyle>
          <a:p>
            <a:pPr>
              <a:defRPr/>
            </a:pPr>
            <a:endParaRPr lang="en-US"/>
          </a:p>
        </p:txBody>
      </p:sp>
      <p:sp>
        <p:nvSpPr>
          <p:cNvPr id="6" name="Foliennummernplatzhalter 5">
            <a:extLst>
              <a:ext uri="{FF2B5EF4-FFF2-40B4-BE49-F238E27FC236}">
                <a16:creationId xmlns:a16="http://schemas.microsoft.com/office/drawing/2014/main" id="{76C6F9DD-0F32-817C-72EC-3989DB049A11}"/>
              </a:ext>
            </a:extLst>
          </p:cNvPr>
          <p:cNvSpPr>
            <a:spLocks noGrp="1"/>
          </p:cNvSpPr>
          <p:nvPr>
            <p:ph type="sldNum" sz="quarter" idx="12"/>
          </p:nvPr>
        </p:nvSpPr>
        <p:spPr/>
        <p:txBody>
          <a:bodyPr/>
          <a:lstStyle>
            <a:lvl1pPr>
              <a:defRPr/>
            </a:lvl1pPr>
          </a:lstStyle>
          <a:p>
            <a:pPr>
              <a:defRPr/>
            </a:pPr>
            <a:fld id="{DA6B8136-D2BA-42F1-95A8-104146DC3CE2}" type="slidenum">
              <a:rPr lang="en-US"/>
              <a:pPr>
                <a:defRPr/>
              </a:pPr>
              <a:t>‹Nr.›</a:t>
            </a:fld>
            <a:endParaRPr lang="en-US" dirty="0"/>
          </a:p>
        </p:txBody>
      </p:sp>
    </p:spTree>
    <p:extLst>
      <p:ext uri="{BB962C8B-B14F-4D97-AF65-F5344CB8AC3E}">
        <p14:creationId xmlns:p14="http://schemas.microsoft.com/office/powerpoint/2010/main" val="3149548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D44118D-8963-C682-637A-ECAF8FA6351D}"/>
              </a:ext>
            </a:extLst>
          </p:cNvPr>
          <p:cNvSpPr>
            <a:spLocks noGrp="1"/>
          </p:cNvSpPr>
          <p:nvPr>
            <p:ph type="dt" sz="half" idx="10"/>
          </p:nvPr>
        </p:nvSpPr>
        <p:spPr/>
        <p:txBody>
          <a:bodyPr/>
          <a:lstStyle>
            <a:lvl1pPr>
              <a:defRPr/>
            </a:lvl1pPr>
          </a:lstStyle>
          <a:p>
            <a:pPr>
              <a:defRPr/>
            </a:pPr>
            <a:endParaRPr lang="de-CH"/>
          </a:p>
        </p:txBody>
      </p:sp>
      <p:sp>
        <p:nvSpPr>
          <p:cNvPr id="5" name="Fußzeilenplatzhalter 4">
            <a:extLst>
              <a:ext uri="{FF2B5EF4-FFF2-40B4-BE49-F238E27FC236}">
                <a16:creationId xmlns:a16="http://schemas.microsoft.com/office/drawing/2014/main" id="{E9D2432E-C0B5-5199-CF4D-B9BB0CD821E9}"/>
              </a:ext>
            </a:extLst>
          </p:cNvPr>
          <p:cNvSpPr>
            <a:spLocks noGrp="1"/>
          </p:cNvSpPr>
          <p:nvPr>
            <p:ph type="ftr" sz="quarter" idx="11"/>
          </p:nvPr>
        </p:nvSpPr>
        <p:spPr/>
        <p:txBody>
          <a:bodyPr/>
          <a:lstStyle>
            <a:lvl1pPr>
              <a:defRPr/>
            </a:lvl1pPr>
          </a:lstStyle>
          <a:p>
            <a:pPr>
              <a:defRPr/>
            </a:pPr>
            <a:endParaRPr lang="de-CH"/>
          </a:p>
        </p:txBody>
      </p:sp>
      <p:sp>
        <p:nvSpPr>
          <p:cNvPr id="6" name="Foliennummernplatzhalter 5">
            <a:extLst>
              <a:ext uri="{FF2B5EF4-FFF2-40B4-BE49-F238E27FC236}">
                <a16:creationId xmlns:a16="http://schemas.microsoft.com/office/drawing/2014/main" id="{A2967510-B129-66CF-D4E4-5BABB8B2C435}"/>
              </a:ext>
            </a:extLst>
          </p:cNvPr>
          <p:cNvSpPr>
            <a:spLocks noGrp="1"/>
          </p:cNvSpPr>
          <p:nvPr>
            <p:ph type="sldNum" sz="quarter" idx="12"/>
          </p:nvPr>
        </p:nvSpPr>
        <p:spPr/>
        <p:txBody>
          <a:bodyPr/>
          <a:lstStyle>
            <a:lvl1pPr>
              <a:defRPr/>
            </a:lvl1pPr>
          </a:lstStyle>
          <a:p>
            <a:pPr>
              <a:defRPr/>
            </a:pPr>
            <a:fld id="{49827B38-DB6D-4062-836E-734322140B5E}" type="slidenum">
              <a:rPr lang="de-CH"/>
              <a:pPr>
                <a:defRPr/>
              </a:pPr>
              <a:t>‹Nr.›</a:t>
            </a:fld>
            <a:endParaRPr lang="de-CH"/>
          </a:p>
        </p:txBody>
      </p:sp>
    </p:spTree>
    <p:extLst>
      <p:ext uri="{BB962C8B-B14F-4D97-AF65-F5344CB8AC3E}">
        <p14:creationId xmlns:p14="http://schemas.microsoft.com/office/powerpoint/2010/main" val="371634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D30BFC2-1EF1-4DF9-FA84-267F1B5D2109}"/>
              </a:ext>
            </a:extLst>
          </p:cNvPr>
          <p:cNvSpPr>
            <a:spLocks noGrp="1"/>
          </p:cNvSpPr>
          <p:nvPr>
            <p:ph type="dt" sz="half" idx="10"/>
          </p:nvPr>
        </p:nvSpPr>
        <p:spPr/>
        <p:txBody>
          <a:bodyPr/>
          <a:lstStyle>
            <a:lvl1pPr>
              <a:defRPr/>
            </a:lvl1pPr>
          </a:lstStyle>
          <a:p>
            <a:pPr>
              <a:defRPr/>
            </a:pPr>
            <a:endParaRPr lang="de-CH"/>
          </a:p>
        </p:txBody>
      </p:sp>
      <p:sp>
        <p:nvSpPr>
          <p:cNvPr id="5" name="Fußzeilenplatzhalter 4">
            <a:extLst>
              <a:ext uri="{FF2B5EF4-FFF2-40B4-BE49-F238E27FC236}">
                <a16:creationId xmlns:a16="http://schemas.microsoft.com/office/drawing/2014/main" id="{463F29DE-1DCC-533D-1E2D-7610681AE6BA}"/>
              </a:ext>
            </a:extLst>
          </p:cNvPr>
          <p:cNvSpPr>
            <a:spLocks noGrp="1"/>
          </p:cNvSpPr>
          <p:nvPr>
            <p:ph type="ftr" sz="quarter" idx="11"/>
          </p:nvPr>
        </p:nvSpPr>
        <p:spPr/>
        <p:txBody>
          <a:bodyPr/>
          <a:lstStyle>
            <a:lvl1pPr>
              <a:defRPr/>
            </a:lvl1pPr>
          </a:lstStyle>
          <a:p>
            <a:pPr>
              <a:defRPr/>
            </a:pPr>
            <a:endParaRPr lang="de-CH"/>
          </a:p>
        </p:txBody>
      </p:sp>
      <p:sp>
        <p:nvSpPr>
          <p:cNvPr id="6" name="Foliennummernplatzhalter 5">
            <a:extLst>
              <a:ext uri="{FF2B5EF4-FFF2-40B4-BE49-F238E27FC236}">
                <a16:creationId xmlns:a16="http://schemas.microsoft.com/office/drawing/2014/main" id="{8819B58A-C3D9-F84B-5F60-E83B465C75B5}"/>
              </a:ext>
            </a:extLst>
          </p:cNvPr>
          <p:cNvSpPr>
            <a:spLocks noGrp="1"/>
          </p:cNvSpPr>
          <p:nvPr>
            <p:ph type="sldNum" sz="quarter" idx="12"/>
          </p:nvPr>
        </p:nvSpPr>
        <p:spPr/>
        <p:txBody>
          <a:bodyPr/>
          <a:lstStyle>
            <a:lvl1pPr>
              <a:defRPr/>
            </a:lvl1pPr>
          </a:lstStyle>
          <a:p>
            <a:pPr>
              <a:defRPr/>
            </a:pPr>
            <a:fld id="{7658F359-80E6-4CC0-ABCA-DDB0CBC4D3AB}" type="slidenum">
              <a:rPr lang="de-CH"/>
              <a:pPr>
                <a:defRPr/>
              </a:pPr>
              <a:t>‹Nr.›</a:t>
            </a:fld>
            <a:endParaRPr lang="de-CH"/>
          </a:p>
        </p:txBody>
      </p:sp>
    </p:spTree>
    <p:extLst>
      <p:ext uri="{BB962C8B-B14F-4D97-AF65-F5344CB8AC3E}">
        <p14:creationId xmlns:p14="http://schemas.microsoft.com/office/powerpoint/2010/main" val="1745574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8B954A59-8C54-C868-C6D4-E5CCD016F885}"/>
              </a:ext>
            </a:extLst>
          </p:cNvPr>
          <p:cNvSpPr>
            <a:spLocks noGrp="1"/>
          </p:cNvSpPr>
          <p:nvPr>
            <p:ph type="dt" sz="half" idx="10"/>
          </p:nvPr>
        </p:nvSpPr>
        <p:spPr/>
        <p:txBody>
          <a:bodyPr/>
          <a:lstStyle>
            <a:lvl1pPr>
              <a:defRPr/>
            </a:lvl1pPr>
          </a:lstStyle>
          <a:p>
            <a:pPr>
              <a:defRPr/>
            </a:pPr>
            <a:endParaRPr lang="de-CH"/>
          </a:p>
        </p:txBody>
      </p:sp>
      <p:sp>
        <p:nvSpPr>
          <p:cNvPr id="6" name="Fußzeilenplatzhalter 5">
            <a:extLst>
              <a:ext uri="{FF2B5EF4-FFF2-40B4-BE49-F238E27FC236}">
                <a16:creationId xmlns:a16="http://schemas.microsoft.com/office/drawing/2014/main" id="{E311A5BC-BF17-C37A-0858-78257095DF19}"/>
              </a:ext>
            </a:extLst>
          </p:cNvPr>
          <p:cNvSpPr>
            <a:spLocks noGrp="1"/>
          </p:cNvSpPr>
          <p:nvPr>
            <p:ph type="ftr" sz="quarter" idx="11"/>
          </p:nvPr>
        </p:nvSpPr>
        <p:spPr/>
        <p:txBody>
          <a:bodyPr/>
          <a:lstStyle>
            <a:lvl1pPr>
              <a:defRPr/>
            </a:lvl1pPr>
          </a:lstStyle>
          <a:p>
            <a:pPr>
              <a:defRPr/>
            </a:pPr>
            <a:endParaRPr lang="de-CH"/>
          </a:p>
        </p:txBody>
      </p:sp>
      <p:sp>
        <p:nvSpPr>
          <p:cNvPr id="7" name="Foliennummernplatzhalter 6">
            <a:extLst>
              <a:ext uri="{FF2B5EF4-FFF2-40B4-BE49-F238E27FC236}">
                <a16:creationId xmlns:a16="http://schemas.microsoft.com/office/drawing/2014/main" id="{097C87D2-3C0A-6132-482A-B20E558E5151}"/>
              </a:ext>
            </a:extLst>
          </p:cNvPr>
          <p:cNvSpPr>
            <a:spLocks noGrp="1"/>
          </p:cNvSpPr>
          <p:nvPr>
            <p:ph type="sldNum" sz="quarter" idx="12"/>
          </p:nvPr>
        </p:nvSpPr>
        <p:spPr/>
        <p:txBody>
          <a:bodyPr/>
          <a:lstStyle>
            <a:lvl1pPr>
              <a:defRPr/>
            </a:lvl1pPr>
          </a:lstStyle>
          <a:p>
            <a:pPr>
              <a:defRPr/>
            </a:pPr>
            <a:fld id="{ACA5EE63-2BEB-4EB2-A164-3FABF865A1B6}" type="slidenum">
              <a:rPr lang="de-CH"/>
              <a:pPr>
                <a:defRPr/>
              </a:pPr>
              <a:t>‹Nr.›</a:t>
            </a:fld>
            <a:endParaRPr lang="de-CH"/>
          </a:p>
        </p:txBody>
      </p:sp>
    </p:spTree>
    <p:extLst>
      <p:ext uri="{BB962C8B-B14F-4D97-AF65-F5344CB8AC3E}">
        <p14:creationId xmlns:p14="http://schemas.microsoft.com/office/powerpoint/2010/main" val="1014902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C5D30EEA-E18A-C536-3139-5E5B4CE9C495}"/>
              </a:ext>
            </a:extLst>
          </p:cNvPr>
          <p:cNvSpPr>
            <a:spLocks noGrp="1"/>
          </p:cNvSpPr>
          <p:nvPr>
            <p:ph type="dt" sz="half" idx="10"/>
          </p:nvPr>
        </p:nvSpPr>
        <p:spPr/>
        <p:txBody>
          <a:bodyPr/>
          <a:lstStyle>
            <a:lvl1pPr>
              <a:defRPr/>
            </a:lvl1pPr>
          </a:lstStyle>
          <a:p>
            <a:pPr>
              <a:defRPr/>
            </a:pPr>
            <a:endParaRPr lang="de-CH"/>
          </a:p>
        </p:txBody>
      </p:sp>
      <p:sp>
        <p:nvSpPr>
          <p:cNvPr id="8" name="Fußzeilenplatzhalter 7">
            <a:extLst>
              <a:ext uri="{FF2B5EF4-FFF2-40B4-BE49-F238E27FC236}">
                <a16:creationId xmlns:a16="http://schemas.microsoft.com/office/drawing/2014/main" id="{A04B3D3C-6147-DE3C-9FEC-D06F14D87B3B}"/>
              </a:ext>
            </a:extLst>
          </p:cNvPr>
          <p:cNvSpPr>
            <a:spLocks noGrp="1"/>
          </p:cNvSpPr>
          <p:nvPr>
            <p:ph type="ftr" sz="quarter" idx="11"/>
          </p:nvPr>
        </p:nvSpPr>
        <p:spPr/>
        <p:txBody>
          <a:bodyPr/>
          <a:lstStyle>
            <a:lvl1pPr>
              <a:defRPr/>
            </a:lvl1pPr>
          </a:lstStyle>
          <a:p>
            <a:pPr>
              <a:defRPr/>
            </a:pPr>
            <a:endParaRPr lang="de-CH"/>
          </a:p>
        </p:txBody>
      </p:sp>
      <p:sp>
        <p:nvSpPr>
          <p:cNvPr id="9" name="Foliennummernplatzhalter 8">
            <a:extLst>
              <a:ext uri="{FF2B5EF4-FFF2-40B4-BE49-F238E27FC236}">
                <a16:creationId xmlns:a16="http://schemas.microsoft.com/office/drawing/2014/main" id="{0A2B8B28-0E99-F1C0-CD31-55CB28AC1A3B}"/>
              </a:ext>
            </a:extLst>
          </p:cNvPr>
          <p:cNvSpPr>
            <a:spLocks noGrp="1"/>
          </p:cNvSpPr>
          <p:nvPr>
            <p:ph type="sldNum" sz="quarter" idx="12"/>
          </p:nvPr>
        </p:nvSpPr>
        <p:spPr/>
        <p:txBody>
          <a:bodyPr/>
          <a:lstStyle>
            <a:lvl1pPr>
              <a:defRPr/>
            </a:lvl1pPr>
          </a:lstStyle>
          <a:p>
            <a:pPr>
              <a:defRPr/>
            </a:pPr>
            <a:fld id="{DC343417-33E7-4094-8C7B-AB9728CD5014}" type="slidenum">
              <a:rPr lang="de-CH"/>
              <a:pPr>
                <a:defRPr/>
              </a:pPr>
              <a:t>‹Nr.›</a:t>
            </a:fld>
            <a:endParaRPr lang="de-CH"/>
          </a:p>
        </p:txBody>
      </p:sp>
    </p:spTree>
    <p:extLst>
      <p:ext uri="{BB962C8B-B14F-4D97-AF65-F5344CB8AC3E}">
        <p14:creationId xmlns:p14="http://schemas.microsoft.com/office/powerpoint/2010/main" val="140731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EB5DC8B-9ACD-AD39-A0A0-E2B2E3D2DD8B}"/>
              </a:ext>
            </a:extLst>
          </p:cNvPr>
          <p:cNvSpPr>
            <a:spLocks noGrp="1"/>
          </p:cNvSpPr>
          <p:nvPr>
            <p:ph type="dt" sz="half" idx="10"/>
          </p:nvPr>
        </p:nvSpPr>
        <p:spPr/>
        <p:txBody>
          <a:bodyPr/>
          <a:lstStyle>
            <a:lvl1pPr>
              <a:defRPr/>
            </a:lvl1pPr>
          </a:lstStyle>
          <a:p>
            <a:pPr>
              <a:defRPr/>
            </a:pPr>
            <a:endParaRPr lang="de-CH"/>
          </a:p>
        </p:txBody>
      </p:sp>
      <p:sp>
        <p:nvSpPr>
          <p:cNvPr id="4" name="Fußzeilenplatzhalter 3">
            <a:extLst>
              <a:ext uri="{FF2B5EF4-FFF2-40B4-BE49-F238E27FC236}">
                <a16:creationId xmlns:a16="http://schemas.microsoft.com/office/drawing/2014/main" id="{451B751D-638E-0B45-DCCF-29550D15CFC4}"/>
              </a:ext>
            </a:extLst>
          </p:cNvPr>
          <p:cNvSpPr>
            <a:spLocks noGrp="1"/>
          </p:cNvSpPr>
          <p:nvPr>
            <p:ph type="ftr" sz="quarter" idx="11"/>
          </p:nvPr>
        </p:nvSpPr>
        <p:spPr/>
        <p:txBody>
          <a:bodyPr/>
          <a:lstStyle>
            <a:lvl1pPr>
              <a:defRPr/>
            </a:lvl1pPr>
          </a:lstStyle>
          <a:p>
            <a:pPr>
              <a:defRPr/>
            </a:pPr>
            <a:endParaRPr lang="de-CH"/>
          </a:p>
        </p:txBody>
      </p:sp>
      <p:sp>
        <p:nvSpPr>
          <p:cNvPr id="5" name="Foliennummernplatzhalter 4">
            <a:extLst>
              <a:ext uri="{FF2B5EF4-FFF2-40B4-BE49-F238E27FC236}">
                <a16:creationId xmlns:a16="http://schemas.microsoft.com/office/drawing/2014/main" id="{1B934957-1222-36F8-8F7D-3462E5D19F29}"/>
              </a:ext>
            </a:extLst>
          </p:cNvPr>
          <p:cNvSpPr>
            <a:spLocks noGrp="1"/>
          </p:cNvSpPr>
          <p:nvPr>
            <p:ph type="sldNum" sz="quarter" idx="12"/>
          </p:nvPr>
        </p:nvSpPr>
        <p:spPr/>
        <p:txBody>
          <a:bodyPr/>
          <a:lstStyle>
            <a:lvl1pPr>
              <a:defRPr/>
            </a:lvl1pPr>
          </a:lstStyle>
          <a:p>
            <a:pPr>
              <a:defRPr/>
            </a:pPr>
            <a:fld id="{9DC48070-4E49-4AE4-B972-01C802457B22}" type="slidenum">
              <a:rPr lang="de-CH"/>
              <a:pPr>
                <a:defRPr/>
              </a:pPr>
              <a:t>‹Nr.›</a:t>
            </a:fld>
            <a:endParaRPr lang="de-CH"/>
          </a:p>
        </p:txBody>
      </p:sp>
    </p:spTree>
    <p:extLst>
      <p:ext uri="{BB962C8B-B14F-4D97-AF65-F5344CB8AC3E}">
        <p14:creationId xmlns:p14="http://schemas.microsoft.com/office/powerpoint/2010/main" val="29952572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565F0652-C0AC-F4A4-7C49-85DF4595628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CH" altLang="de-DE"/>
          </a:p>
        </p:txBody>
      </p:sp>
      <p:sp>
        <p:nvSpPr>
          <p:cNvPr id="1027" name="Textplatzhalter 2">
            <a:extLst>
              <a:ext uri="{FF2B5EF4-FFF2-40B4-BE49-F238E27FC236}">
                <a16:creationId xmlns:a16="http://schemas.microsoft.com/office/drawing/2014/main" id="{937F330B-0C82-754E-5634-A191038D305D}"/>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6" name="Foliennummernplatzhalter 5">
            <a:extLst>
              <a:ext uri="{FF2B5EF4-FFF2-40B4-BE49-F238E27FC236}">
                <a16:creationId xmlns:a16="http://schemas.microsoft.com/office/drawing/2014/main" id="{2C00386B-7637-8C18-7775-32D9DBE117BA}"/>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fontAlgn="auto" hangingPunct="1">
              <a:spcBef>
                <a:spcPts val="0"/>
              </a:spcBef>
              <a:spcAft>
                <a:spcPts val="0"/>
              </a:spcAft>
              <a:defRPr sz="1200">
                <a:latin typeface="Calibri" pitchFamily="34" charset="0"/>
              </a:defRPr>
            </a:lvl1pPr>
          </a:lstStyle>
          <a:p>
            <a:pPr>
              <a:defRPr/>
            </a:pPr>
            <a:fld id="{215A6D01-1447-4E22-BB62-B55A39646159}" type="slidenum">
              <a:rPr lang="de-CH"/>
              <a:pPr>
                <a:defRPr/>
              </a:pPr>
              <a:t>‹Nr.›</a:t>
            </a:fld>
            <a:endParaRPr lang="de-CH"/>
          </a:p>
        </p:txBody>
      </p:sp>
      <p:sp>
        <p:nvSpPr>
          <p:cNvPr id="14" name="Datumsplatzhalter 13">
            <a:extLst>
              <a:ext uri="{FF2B5EF4-FFF2-40B4-BE49-F238E27FC236}">
                <a16:creationId xmlns:a16="http://schemas.microsoft.com/office/drawing/2014/main" id="{9900CF0D-EC96-19D4-B357-B38F9D96B6F1}"/>
              </a:ext>
            </a:extLst>
          </p:cNvPr>
          <p:cNvSpPr>
            <a:spLocks noGrp="1"/>
          </p:cNvSpPr>
          <p:nvPr>
            <p:ph type="dt" sz="half" idx="2"/>
          </p:nvPr>
        </p:nvSpPr>
        <p:spPr>
          <a:xfrm>
            <a:off x="5087938"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82000"/>
                  </a:schemeClr>
                </a:solidFill>
                <a:latin typeface="+mn-lt"/>
              </a:defRPr>
            </a:lvl1pPr>
          </a:lstStyle>
          <a:p>
            <a:pPr>
              <a:defRPr/>
            </a:pPr>
            <a:fld id="{767F9B8A-7EA7-49A7-87FA-9039C28C3304}" type="datetimeFigureOut">
              <a:rPr lang="de-CH"/>
              <a:pPr>
                <a:defRPr/>
              </a:pPr>
              <a:t>19.03.2026</a:t>
            </a:fld>
            <a:endParaRPr lang="de-CH"/>
          </a:p>
        </p:txBody>
      </p:sp>
      <p:pic>
        <p:nvPicPr>
          <p:cNvPr id="1030" name="Grafik 7">
            <a:extLst>
              <a:ext uri="{FF2B5EF4-FFF2-40B4-BE49-F238E27FC236}">
                <a16:creationId xmlns:a16="http://schemas.microsoft.com/office/drawing/2014/main" id="{DF290B6C-8EF9-AB12-6399-5430DB70347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3888" y="6199188"/>
            <a:ext cx="2505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Lst>
  <p:hf hdr="0" ftr="0" dt="0"/>
  <p:txStyles>
    <p:titleStyle>
      <a:lvl1pPr algn="l" rtl="0" eaLnBrk="0" fontAlgn="base" hangingPunct="0">
        <a:spcBef>
          <a:spcPct val="0"/>
        </a:spcBef>
        <a:spcAft>
          <a:spcPct val="0"/>
        </a:spcAft>
        <a:defRPr sz="4400" kern="1200">
          <a:solidFill>
            <a:schemeClr val="tx1"/>
          </a:solidFill>
          <a:latin typeface="Roboto Slab" pitchFamily="2" charset="0"/>
          <a:ea typeface="Roboto Slab" pitchFamily="2" charset="0"/>
          <a:cs typeface="Roboto Slab" pitchFamily="2" charset="0"/>
        </a:defRPr>
      </a:lvl1pPr>
      <a:lvl2pPr algn="l" rtl="0" eaLnBrk="0" fontAlgn="base" hangingPunct="0">
        <a:spcBef>
          <a:spcPct val="0"/>
        </a:spcBef>
        <a:spcAft>
          <a:spcPct val="0"/>
        </a:spcAft>
        <a:defRPr sz="4400">
          <a:solidFill>
            <a:schemeClr val="tx1"/>
          </a:solidFill>
          <a:latin typeface="Roboto Slab" pitchFamily="2" charset="0"/>
          <a:ea typeface="Roboto Slab" pitchFamily="2" charset="0"/>
          <a:cs typeface="Roboto Slab" pitchFamily="2" charset="0"/>
        </a:defRPr>
      </a:lvl2pPr>
      <a:lvl3pPr algn="l" rtl="0" eaLnBrk="0" fontAlgn="base" hangingPunct="0">
        <a:spcBef>
          <a:spcPct val="0"/>
        </a:spcBef>
        <a:spcAft>
          <a:spcPct val="0"/>
        </a:spcAft>
        <a:defRPr sz="4400">
          <a:solidFill>
            <a:schemeClr val="tx1"/>
          </a:solidFill>
          <a:latin typeface="Roboto Slab" pitchFamily="2" charset="0"/>
          <a:ea typeface="Roboto Slab" pitchFamily="2" charset="0"/>
          <a:cs typeface="Roboto Slab" pitchFamily="2" charset="0"/>
        </a:defRPr>
      </a:lvl3pPr>
      <a:lvl4pPr algn="l" rtl="0" eaLnBrk="0" fontAlgn="base" hangingPunct="0">
        <a:spcBef>
          <a:spcPct val="0"/>
        </a:spcBef>
        <a:spcAft>
          <a:spcPct val="0"/>
        </a:spcAft>
        <a:defRPr sz="4400">
          <a:solidFill>
            <a:schemeClr val="tx1"/>
          </a:solidFill>
          <a:latin typeface="Roboto Slab" pitchFamily="2" charset="0"/>
          <a:ea typeface="Roboto Slab" pitchFamily="2" charset="0"/>
          <a:cs typeface="Roboto Slab" pitchFamily="2" charset="0"/>
        </a:defRPr>
      </a:lvl4pPr>
      <a:lvl5pPr algn="l" rtl="0" eaLnBrk="0" fontAlgn="base" hangingPunct="0">
        <a:spcBef>
          <a:spcPct val="0"/>
        </a:spcBef>
        <a:spcAft>
          <a:spcPct val="0"/>
        </a:spcAft>
        <a:defRPr sz="4400">
          <a:solidFill>
            <a:schemeClr val="tx1"/>
          </a:solidFill>
          <a:latin typeface="Roboto Slab" pitchFamily="2" charset="0"/>
          <a:ea typeface="Roboto Slab" pitchFamily="2" charset="0"/>
          <a:cs typeface="Roboto Slab" pitchFamily="2"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elplatzhalter 1">
            <a:extLst>
              <a:ext uri="{FF2B5EF4-FFF2-40B4-BE49-F238E27FC236}">
                <a16:creationId xmlns:a16="http://schemas.microsoft.com/office/drawing/2014/main" id="{885BC8F9-072E-8085-5E48-5A9D422F05C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endParaRPr lang="de-CH" altLang="de-DE"/>
          </a:p>
        </p:txBody>
      </p:sp>
      <p:sp>
        <p:nvSpPr>
          <p:cNvPr id="2051" name="Textplatzhalter 2">
            <a:extLst>
              <a:ext uri="{FF2B5EF4-FFF2-40B4-BE49-F238E27FC236}">
                <a16:creationId xmlns:a16="http://schemas.microsoft.com/office/drawing/2014/main" id="{9339980C-7310-B286-5F6B-E27DAD420CA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4" name="Datumsplatzhalter 3">
            <a:extLst>
              <a:ext uri="{FF2B5EF4-FFF2-40B4-BE49-F238E27FC236}">
                <a16:creationId xmlns:a16="http://schemas.microsoft.com/office/drawing/2014/main" id="{9FF3F7DC-DEB8-CD3C-3578-BC1883E009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fld id="{C9AC40B2-921F-4F14-9F58-7A9F653AEF7D}" type="datetime4">
              <a:rPr lang="de-CH"/>
              <a:pPr>
                <a:defRPr/>
              </a:pPr>
              <a:t>19. März 2026</a:t>
            </a:fld>
            <a:endParaRPr lang="de-CH"/>
          </a:p>
        </p:txBody>
      </p:sp>
      <p:sp>
        <p:nvSpPr>
          <p:cNvPr id="5" name="Fußzeilenplatzhalter 4">
            <a:extLst>
              <a:ext uri="{FF2B5EF4-FFF2-40B4-BE49-F238E27FC236}">
                <a16:creationId xmlns:a16="http://schemas.microsoft.com/office/drawing/2014/main" id="{FEE225F8-D83F-407A-7A50-B076523359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r>
              <a:rPr lang="de-CH"/>
              <a:t>Fusszeile (Ändern über «Einfügen &gt; Kopf- und Fusszeile»)</a:t>
            </a:r>
          </a:p>
        </p:txBody>
      </p:sp>
      <p:sp>
        <p:nvSpPr>
          <p:cNvPr id="6" name="Foliennummernplatzhalter 5">
            <a:extLst>
              <a:ext uri="{FF2B5EF4-FFF2-40B4-BE49-F238E27FC236}">
                <a16:creationId xmlns:a16="http://schemas.microsoft.com/office/drawing/2014/main" id="{9A83A383-5930-EA8E-1DCC-6088AEE513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defRPr/>
            </a:pPr>
            <a:fld id="{B7BAC298-AD92-47E5-9296-B55A70CACB9E}" type="slidenum">
              <a:rPr lang="de-CH"/>
              <a:pPr>
                <a:defRPr/>
              </a:pPr>
              <a:t>‹Nr.›</a:t>
            </a:fld>
            <a:endParaRPr lang="de-CH"/>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2pPr>
      <a:lvl3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3pPr>
      <a:lvl4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4pPr>
      <a:lvl5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492" y="6540500"/>
            <a:ext cx="383695" cy="287258"/>
          </a:xfrm>
          <a:prstGeom prst="rect">
            <a:avLst/>
          </a:prstGeom>
          <a:ln w="12700">
            <a:miter lim="400000"/>
          </a:ln>
        </p:spPr>
        <p:txBody>
          <a:bodyPr wrap="none" lIns="50800" tIns="50800" rIns="50800" bIns="50800">
            <a:spAutoFit/>
          </a:bodyPr>
          <a:lstStyle>
            <a:lvl1pPr>
              <a:defRPr sz="1200" b="0"/>
            </a:lvl1pPr>
          </a:lstStyle>
          <a:p>
            <a:fld id="{86CB4B4D-7CA3-9044-876B-883B54F8677D}" type="slidenum">
              <a:t>‹Nr.›</a:t>
            </a:fld>
            <a:endParaRPr/>
          </a:p>
        </p:txBody>
      </p:sp>
    </p:spTree>
    <p:extLst>
      <p:ext uri="{BB962C8B-B14F-4D97-AF65-F5344CB8AC3E}">
        <p14:creationId xmlns:p14="http://schemas.microsoft.com/office/powerpoint/2010/main" val="126008587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ransition spd="med"/>
  <p:txStyles>
    <p:titleStyle>
      <a:lvl1pPr marL="0" marR="0" indent="0" algn="l" defTabSz="412750" rtl="0" latinLnBrk="0">
        <a:lnSpc>
          <a:spcPts val="4800"/>
        </a:lnSpc>
        <a:spcBef>
          <a:spcPts val="0"/>
        </a:spcBef>
        <a:spcAft>
          <a:spcPts val="0"/>
        </a:spcAft>
        <a:buClrTx/>
        <a:buSzTx/>
        <a:buFontTx/>
        <a:buNone/>
        <a:tabLst/>
        <a:defRPr sz="4800" b="1" i="0" u="none" strike="noStrike" cap="none" spc="-96" baseline="0">
          <a:solidFill>
            <a:srgbClr val="1D2939"/>
          </a:solidFill>
          <a:uFillTx/>
          <a:latin typeface="+mj-lt"/>
          <a:ea typeface="+mj-ea"/>
          <a:cs typeface="+mj-cs"/>
          <a:sym typeface="Helvetica"/>
        </a:defRPr>
      </a:lvl1pPr>
      <a:lvl2pPr marL="0" marR="0" indent="228600" algn="l" defTabSz="412750" rtl="0" latinLnBrk="0">
        <a:lnSpc>
          <a:spcPts val="4800"/>
        </a:lnSpc>
        <a:spcBef>
          <a:spcPts val="0"/>
        </a:spcBef>
        <a:spcAft>
          <a:spcPts val="0"/>
        </a:spcAft>
        <a:buClrTx/>
        <a:buSzTx/>
        <a:buFontTx/>
        <a:buNone/>
        <a:tabLst/>
        <a:defRPr sz="4800" b="1" i="0" u="none" strike="noStrike" cap="none" spc="-96" baseline="0">
          <a:solidFill>
            <a:srgbClr val="1D2939"/>
          </a:solidFill>
          <a:uFillTx/>
          <a:latin typeface="+mj-lt"/>
          <a:ea typeface="+mj-ea"/>
          <a:cs typeface="+mj-cs"/>
          <a:sym typeface="Helvetica"/>
        </a:defRPr>
      </a:lvl2pPr>
      <a:lvl3pPr marL="0" marR="0" indent="457200" algn="l" defTabSz="412750" rtl="0" latinLnBrk="0">
        <a:lnSpc>
          <a:spcPts val="4800"/>
        </a:lnSpc>
        <a:spcBef>
          <a:spcPts val="0"/>
        </a:spcBef>
        <a:spcAft>
          <a:spcPts val="0"/>
        </a:spcAft>
        <a:buClrTx/>
        <a:buSzTx/>
        <a:buFontTx/>
        <a:buNone/>
        <a:tabLst/>
        <a:defRPr sz="4800" b="1" i="0" u="none" strike="noStrike" cap="none" spc="-96" baseline="0">
          <a:solidFill>
            <a:srgbClr val="1D2939"/>
          </a:solidFill>
          <a:uFillTx/>
          <a:latin typeface="+mj-lt"/>
          <a:ea typeface="+mj-ea"/>
          <a:cs typeface="+mj-cs"/>
          <a:sym typeface="Helvetica"/>
        </a:defRPr>
      </a:lvl3pPr>
      <a:lvl4pPr marL="0" marR="0" indent="685800" algn="l" defTabSz="412750" rtl="0" latinLnBrk="0">
        <a:lnSpc>
          <a:spcPts val="4800"/>
        </a:lnSpc>
        <a:spcBef>
          <a:spcPts val="0"/>
        </a:spcBef>
        <a:spcAft>
          <a:spcPts val="0"/>
        </a:spcAft>
        <a:buClrTx/>
        <a:buSzTx/>
        <a:buFontTx/>
        <a:buNone/>
        <a:tabLst/>
        <a:defRPr sz="4800" b="1" i="0" u="none" strike="noStrike" cap="none" spc="-96" baseline="0">
          <a:solidFill>
            <a:srgbClr val="1D2939"/>
          </a:solidFill>
          <a:uFillTx/>
          <a:latin typeface="+mj-lt"/>
          <a:ea typeface="+mj-ea"/>
          <a:cs typeface="+mj-cs"/>
          <a:sym typeface="Helvetica"/>
        </a:defRPr>
      </a:lvl4pPr>
      <a:lvl5pPr marL="0" marR="0" indent="914400" algn="l" defTabSz="412750" rtl="0" latinLnBrk="0">
        <a:lnSpc>
          <a:spcPts val="4800"/>
        </a:lnSpc>
        <a:spcBef>
          <a:spcPts val="0"/>
        </a:spcBef>
        <a:spcAft>
          <a:spcPts val="0"/>
        </a:spcAft>
        <a:buClrTx/>
        <a:buSzTx/>
        <a:buFontTx/>
        <a:buNone/>
        <a:tabLst/>
        <a:defRPr sz="4800" b="1" i="0" u="none" strike="noStrike" cap="none" spc="-96" baseline="0">
          <a:solidFill>
            <a:srgbClr val="1D2939"/>
          </a:solidFill>
          <a:uFillTx/>
          <a:latin typeface="+mj-lt"/>
          <a:ea typeface="+mj-ea"/>
          <a:cs typeface="+mj-cs"/>
          <a:sym typeface="Helvetica"/>
        </a:defRPr>
      </a:lvl5pPr>
      <a:lvl6pPr marL="0" marR="0" indent="1143000" algn="l" defTabSz="412750" rtl="0" latinLnBrk="0">
        <a:lnSpc>
          <a:spcPts val="4800"/>
        </a:lnSpc>
        <a:spcBef>
          <a:spcPts val="0"/>
        </a:spcBef>
        <a:spcAft>
          <a:spcPts val="0"/>
        </a:spcAft>
        <a:buClrTx/>
        <a:buSzTx/>
        <a:buFontTx/>
        <a:buNone/>
        <a:tabLst/>
        <a:defRPr sz="4800" b="1" i="0" u="none" strike="noStrike" cap="none" spc="-96" baseline="0">
          <a:solidFill>
            <a:srgbClr val="1D2939"/>
          </a:solidFill>
          <a:uFillTx/>
          <a:latin typeface="+mj-lt"/>
          <a:ea typeface="+mj-ea"/>
          <a:cs typeface="+mj-cs"/>
          <a:sym typeface="Helvetica"/>
        </a:defRPr>
      </a:lvl6pPr>
      <a:lvl7pPr marL="0" marR="0" indent="1371600" algn="l" defTabSz="412750" rtl="0" latinLnBrk="0">
        <a:lnSpc>
          <a:spcPts val="4800"/>
        </a:lnSpc>
        <a:spcBef>
          <a:spcPts val="0"/>
        </a:spcBef>
        <a:spcAft>
          <a:spcPts val="0"/>
        </a:spcAft>
        <a:buClrTx/>
        <a:buSzTx/>
        <a:buFontTx/>
        <a:buNone/>
        <a:tabLst/>
        <a:defRPr sz="4800" b="1" i="0" u="none" strike="noStrike" cap="none" spc="-96" baseline="0">
          <a:solidFill>
            <a:srgbClr val="1D2939"/>
          </a:solidFill>
          <a:uFillTx/>
          <a:latin typeface="+mj-lt"/>
          <a:ea typeface="+mj-ea"/>
          <a:cs typeface="+mj-cs"/>
          <a:sym typeface="Helvetica"/>
        </a:defRPr>
      </a:lvl7pPr>
      <a:lvl8pPr marL="0" marR="0" indent="1600200" algn="l" defTabSz="412750" rtl="0" latinLnBrk="0">
        <a:lnSpc>
          <a:spcPts val="4800"/>
        </a:lnSpc>
        <a:spcBef>
          <a:spcPts val="0"/>
        </a:spcBef>
        <a:spcAft>
          <a:spcPts val="0"/>
        </a:spcAft>
        <a:buClrTx/>
        <a:buSzTx/>
        <a:buFontTx/>
        <a:buNone/>
        <a:tabLst/>
        <a:defRPr sz="4800" b="1" i="0" u="none" strike="noStrike" cap="none" spc="-96" baseline="0">
          <a:solidFill>
            <a:srgbClr val="1D2939"/>
          </a:solidFill>
          <a:uFillTx/>
          <a:latin typeface="+mj-lt"/>
          <a:ea typeface="+mj-ea"/>
          <a:cs typeface="+mj-cs"/>
          <a:sym typeface="Helvetica"/>
        </a:defRPr>
      </a:lvl8pPr>
      <a:lvl9pPr marL="0" marR="0" indent="1828800" algn="l" defTabSz="412750" rtl="0" latinLnBrk="0">
        <a:lnSpc>
          <a:spcPts val="4800"/>
        </a:lnSpc>
        <a:spcBef>
          <a:spcPts val="0"/>
        </a:spcBef>
        <a:spcAft>
          <a:spcPts val="0"/>
        </a:spcAft>
        <a:buClrTx/>
        <a:buSzTx/>
        <a:buFontTx/>
        <a:buNone/>
        <a:tabLst/>
        <a:defRPr sz="4800" b="1" i="0" u="none" strike="noStrike" cap="none" spc="-96" baseline="0">
          <a:solidFill>
            <a:srgbClr val="1D2939"/>
          </a:solidFill>
          <a:uFillTx/>
          <a:latin typeface="+mj-lt"/>
          <a:ea typeface="+mj-ea"/>
          <a:cs typeface="+mj-cs"/>
          <a:sym typeface="Helvetica"/>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mj-lt"/>
          <a:ea typeface="+mj-ea"/>
          <a:cs typeface="+mj-cs"/>
          <a:sym typeface="Helvetica"/>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mj-lt"/>
          <a:ea typeface="+mj-ea"/>
          <a:cs typeface="+mj-cs"/>
          <a:sym typeface="Helvetica"/>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mj-lt"/>
          <a:ea typeface="+mj-ea"/>
          <a:cs typeface="+mj-cs"/>
          <a:sym typeface="Helvetica"/>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mj-lt"/>
          <a:ea typeface="+mj-ea"/>
          <a:cs typeface="+mj-cs"/>
          <a:sym typeface="Helvetica"/>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mj-lt"/>
          <a:ea typeface="+mj-ea"/>
          <a:cs typeface="+mj-cs"/>
          <a:sym typeface="Helvetica"/>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mj-lt"/>
          <a:ea typeface="+mj-ea"/>
          <a:cs typeface="+mj-cs"/>
          <a:sym typeface="Helvetica"/>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mj-lt"/>
          <a:ea typeface="+mj-ea"/>
          <a:cs typeface="+mj-cs"/>
          <a:sym typeface="Helvetica"/>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mj-lt"/>
          <a:ea typeface="+mj-ea"/>
          <a:cs typeface="+mj-cs"/>
          <a:sym typeface="Helvetica"/>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mj-lt"/>
          <a:ea typeface="+mj-ea"/>
          <a:cs typeface="+mj-cs"/>
          <a:sym typeface="Helvetica"/>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1pPr>
      <a:lvl2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2pPr>
      <a:lvl3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3pPr>
      <a:lvl4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4pPr>
      <a:lvl5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5pPr>
      <a:lvl6pPr marL="0" marR="0" indent="11430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6pPr>
      <a:lvl7pPr marL="0" marR="0" indent="1371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7pPr>
      <a:lvl8pPr marL="0" marR="0" indent="1600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8pPr>
      <a:lvl9pPr marL="0" marR="0" indent="1828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20.png"/><Relationship Id="rId5" Type="http://schemas.openxmlformats.org/officeDocument/2006/relationships/diagramQuickStyle" Target="../diagrams/quickStyle1.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diagramLayout" Target="../diagrams/layout1.xml"/><Relationship Id="rId9" Type="http://schemas.openxmlformats.org/officeDocument/2006/relationships/image" Target="../media/image18.png"/><Relationship Id="rId1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image" Target="../media/image20.png"/><Relationship Id="rId5" Type="http://schemas.openxmlformats.org/officeDocument/2006/relationships/diagramQuickStyle" Target="../diagrams/quickStyle2.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diagramLayout" Target="../diagrams/layout2.xml"/><Relationship Id="rId9" Type="http://schemas.openxmlformats.org/officeDocument/2006/relationships/image" Target="../media/image18.png"/><Relationship Id="rId1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png"/><Relationship Id="rId18" Type="http://schemas.microsoft.com/office/2007/relationships/diagramDrawing" Target="../diagrams/drawing3.xml"/><Relationship Id="rId3" Type="http://schemas.openxmlformats.org/officeDocument/2006/relationships/image" Target="../media/image26.png"/><Relationship Id="rId7" Type="http://schemas.openxmlformats.org/officeDocument/2006/relationships/image" Target="../media/image20.png"/><Relationship Id="rId12" Type="http://schemas.openxmlformats.org/officeDocument/2006/relationships/image" Target="../media/image27.jpeg"/><Relationship Id="rId17" Type="http://schemas.openxmlformats.org/officeDocument/2006/relationships/diagramColors" Target="../diagrams/colors3.xml"/><Relationship Id="rId2" Type="http://schemas.openxmlformats.org/officeDocument/2006/relationships/notesSlide" Target="../notesSlides/notesSlide10.xml"/><Relationship Id="rId16" Type="http://schemas.openxmlformats.org/officeDocument/2006/relationships/diagramQuickStyle" Target="../diagrams/quickStyle3.xml"/><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diagramLayout" Target="../diagrams/layout3.xml"/><Relationship Id="rId10" Type="http://schemas.openxmlformats.org/officeDocument/2006/relationships/image" Target="../media/image23.png"/><Relationship Id="rId19"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image" Target="../media/image20.png"/><Relationship Id="rId5" Type="http://schemas.openxmlformats.org/officeDocument/2006/relationships/diagramQuickStyle" Target="../diagrams/quickStyle4.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diagramLayout" Target="../diagrams/layout4.xml"/><Relationship Id="rId9" Type="http://schemas.openxmlformats.org/officeDocument/2006/relationships/image" Target="../media/image18.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5.xml"/><Relationship Id="rId11" Type="http://schemas.openxmlformats.org/officeDocument/2006/relationships/image" Target="../media/image20.png"/><Relationship Id="rId5" Type="http://schemas.openxmlformats.org/officeDocument/2006/relationships/diagramQuickStyle" Target="../diagrams/quickStyle5.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diagramLayout" Target="../diagrams/layout5.xml"/><Relationship Id="rId9" Type="http://schemas.openxmlformats.org/officeDocument/2006/relationships/image" Target="../media/image18.png"/><Relationship Id="rId1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1.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0.png"/><Relationship Id="rId2" Type="http://schemas.openxmlformats.org/officeDocument/2006/relationships/notesSlide" Target="../notesSlides/notesSlide13.xml"/><Relationship Id="rId16"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diagramColors" Target="../diagrams/colors6.xml"/><Relationship Id="rId11" Type="http://schemas.openxmlformats.org/officeDocument/2006/relationships/image" Target="../media/image19.png"/><Relationship Id="rId5" Type="http://schemas.openxmlformats.org/officeDocument/2006/relationships/diagramQuickStyle" Target="../diagrams/quickStyle6.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diagramLayout" Target="../diagrams/layout6.xml"/><Relationship Id="rId9" Type="http://schemas.openxmlformats.org/officeDocument/2006/relationships/image" Target="../media/image17.png"/><Relationship Id="rId1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7.xml"/><Relationship Id="rId11" Type="http://schemas.openxmlformats.org/officeDocument/2006/relationships/image" Target="../media/image20.png"/><Relationship Id="rId5" Type="http://schemas.openxmlformats.org/officeDocument/2006/relationships/diagramQuickStyle" Target="../diagrams/quickStyle7.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diagramLayout" Target="../diagrams/layout7.xml"/><Relationship Id="rId9" Type="http://schemas.openxmlformats.org/officeDocument/2006/relationships/image" Target="../media/image18.png"/><Relationship Id="rId14"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8.xml"/><Relationship Id="rId11" Type="http://schemas.openxmlformats.org/officeDocument/2006/relationships/image" Target="../media/image20.png"/><Relationship Id="rId5" Type="http://schemas.openxmlformats.org/officeDocument/2006/relationships/diagramQuickStyle" Target="../diagrams/quickStyle8.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diagramLayout" Target="../diagrams/layout8.xml"/><Relationship Id="rId9" Type="http://schemas.openxmlformats.org/officeDocument/2006/relationships/image" Target="../media/image18.png"/><Relationship Id="rId1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diagramQuickStyle" Target="../diagrams/quickStyle9.xm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diagramLayout" Target="../diagrams/layout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diagramData" Target="../diagrams/data9.xml"/><Relationship Id="rId5" Type="http://schemas.openxmlformats.org/officeDocument/2006/relationships/image" Target="../media/image19.png"/><Relationship Id="rId15" Type="http://schemas.microsoft.com/office/2007/relationships/diagramDrawing" Target="../diagrams/drawing9.xml"/><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diagramColors" Target="../diagrams/colors9.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Bildplatzhalter 5" descr="Ein Bild, das Person, Brille, medizinische Ausrüstung, medizinisch enthält.&#10;&#10;KI-generierte Inhalte können fehlerhaft sein.">
            <a:extLst>
              <a:ext uri="{FF2B5EF4-FFF2-40B4-BE49-F238E27FC236}">
                <a16:creationId xmlns:a16="http://schemas.microsoft.com/office/drawing/2014/main" id="{351008CD-DCBD-C32A-3DEB-2C81DBA9B707}"/>
              </a:ext>
            </a:extLst>
          </p:cNvPr>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l="15298" r="15298" b="18576"/>
          <a:stretch>
            <a:fillRect/>
          </a:stretch>
        </p:blipFill>
        <p:spPr>
          <a:xfrm>
            <a:off x="0" y="-17463"/>
            <a:ext cx="12238038" cy="5603876"/>
          </a:xfrm>
        </p:spPr>
      </p:pic>
      <p:sp>
        <p:nvSpPr>
          <p:cNvPr id="59394" name="Titel 1">
            <a:extLst>
              <a:ext uri="{FF2B5EF4-FFF2-40B4-BE49-F238E27FC236}">
                <a16:creationId xmlns:a16="http://schemas.microsoft.com/office/drawing/2014/main" id="{26728D81-1094-1284-7540-35B00629BCD8}"/>
              </a:ext>
            </a:extLst>
          </p:cNvPr>
          <p:cNvSpPr>
            <a:spLocks noGrp="1"/>
          </p:cNvSpPr>
          <p:nvPr>
            <p:ph type="ctrTitle"/>
          </p:nvPr>
        </p:nvSpPr>
        <p:spPr>
          <a:xfrm>
            <a:off x="695325" y="188913"/>
            <a:ext cx="8629650" cy="5224462"/>
          </a:xfrm>
        </p:spPr>
        <p:txBody>
          <a:bodyPr/>
          <a:lstStyle/>
          <a:p>
            <a:pPr>
              <a:defRPr/>
            </a:pPr>
            <a:br>
              <a:rPr lang="de-CH" altLang="de-DE" sz="3000" dirty="0">
                <a:solidFill>
                  <a:srgbClr val="376092"/>
                </a:solidFill>
              </a:rPr>
            </a:br>
            <a:br>
              <a:rPr lang="de-CH" altLang="de-DE" sz="3000" dirty="0">
                <a:solidFill>
                  <a:srgbClr val="376092"/>
                </a:solidFill>
              </a:rPr>
            </a:br>
            <a:br>
              <a:rPr lang="de-CH" altLang="de-DE" sz="3000" dirty="0">
                <a:solidFill>
                  <a:srgbClr val="376092"/>
                </a:solidFill>
              </a:rPr>
            </a:br>
            <a:br>
              <a:rPr lang="de-CH" sz="2400" dirty="0"/>
            </a:br>
            <a:br>
              <a:rPr lang="de-CH" sz="2400" dirty="0"/>
            </a:br>
            <a:br>
              <a:rPr lang="de-CH" sz="2400" dirty="0"/>
            </a:br>
            <a:br>
              <a:rPr lang="de-CH" sz="2400" dirty="0"/>
            </a:br>
            <a:br>
              <a:rPr lang="de-CH" sz="2400" dirty="0"/>
            </a:br>
            <a:br>
              <a:rPr lang="de-CH" sz="2400" dirty="0"/>
            </a:br>
            <a:br>
              <a:rPr lang="de-CH" sz="2400" dirty="0"/>
            </a:br>
            <a:r>
              <a:rPr lang="de-CH" sz="2800" dirty="0" err="1"/>
              <a:t>Sessionsanlass</a:t>
            </a:r>
            <a:r>
              <a:rPr lang="de-CH" sz="2800" dirty="0"/>
              <a:t> </a:t>
            </a:r>
            <a:br>
              <a:rPr lang="de-CH" sz="2800" dirty="0">
                <a:solidFill>
                  <a:schemeClr val="bg1">
                    <a:lumMod val="50000"/>
                  </a:schemeClr>
                </a:solidFill>
              </a:rPr>
            </a:br>
            <a:r>
              <a:rPr lang="de-CH" sz="2800" i="1" dirty="0"/>
              <a:t>Rencontre de </a:t>
            </a:r>
            <a:r>
              <a:rPr lang="de-CH" sz="2800" i="1" dirty="0" err="1"/>
              <a:t>session</a:t>
            </a:r>
            <a:br>
              <a:rPr kumimoji="1" lang="de-CH" sz="2400" b="1" dirty="0">
                <a:solidFill>
                  <a:srgbClr val="DC8C1C"/>
                </a:solidFill>
                <a:latin typeface="Roboto "/>
                <a:ea typeface="Roboto Light" panose="02000000000000000000" pitchFamily="2" charset="0"/>
              </a:rPr>
            </a:br>
            <a:br>
              <a:rPr kumimoji="1" lang="de-CH" sz="2400" b="1" dirty="0">
                <a:solidFill>
                  <a:srgbClr val="DC8C1C"/>
                </a:solidFill>
                <a:latin typeface="Roboto "/>
                <a:ea typeface="Roboto Light" panose="02000000000000000000" pitchFamily="2" charset="0"/>
              </a:rPr>
            </a:br>
            <a:r>
              <a:rPr lang="de-CH" altLang="de-DE" sz="1800" dirty="0"/>
              <a:t>Donnerstag, 19. März 2026</a:t>
            </a:r>
            <a:br>
              <a:rPr lang="de-CH" altLang="de-DE" sz="1800" dirty="0"/>
            </a:br>
            <a:r>
              <a:rPr lang="de-CH" altLang="de-DE" sz="1800" i="1" dirty="0" err="1"/>
              <a:t>Jeudi</a:t>
            </a:r>
            <a:r>
              <a:rPr lang="de-CH" altLang="de-DE" sz="1800" i="1" dirty="0"/>
              <a:t>, le 19 </a:t>
            </a:r>
            <a:r>
              <a:rPr lang="de-CH" altLang="de-DE" sz="1800" i="1" dirty="0" err="1"/>
              <a:t>mars</a:t>
            </a:r>
            <a:r>
              <a:rPr lang="de-CH" altLang="de-DE" sz="1800" i="1" dirty="0"/>
              <a:t> 2026</a:t>
            </a:r>
            <a:br>
              <a:rPr lang="de-CH" altLang="de-DE" sz="2200" dirty="0">
                <a:solidFill>
                  <a:schemeClr val="bg1">
                    <a:lumMod val="50000"/>
                  </a:schemeClr>
                </a:solidFill>
              </a:rPr>
            </a:br>
            <a:br>
              <a:rPr lang="de-CH" altLang="de-DE" sz="2200" dirty="0">
                <a:solidFill>
                  <a:srgbClr val="376092"/>
                </a:solidFill>
              </a:rPr>
            </a:br>
            <a:br>
              <a:rPr lang="de-CH" altLang="de-DE" sz="2200" dirty="0">
                <a:solidFill>
                  <a:schemeClr val="accent1"/>
                </a:solidFill>
              </a:rPr>
            </a:br>
            <a:br>
              <a:rPr lang="de-CH" sz="2200" dirty="0">
                <a:solidFill>
                  <a:srgbClr val="376092"/>
                </a:solidFill>
              </a:rPr>
            </a:br>
            <a:br>
              <a:rPr lang="de-CH" sz="2200" dirty="0">
                <a:solidFill>
                  <a:srgbClr val="376092"/>
                </a:solidFill>
              </a:rPr>
            </a:br>
            <a:br>
              <a:rPr lang="de-CH" sz="2200" dirty="0">
                <a:solidFill>
                  <a:srgbClr val="376092"/>
                </a:solidFill>
              </a:rPr>
            </a:br>
            <a:br>
              <a:rPr lang="de-CH" dirty="0"/>
            </a:br>
            <a:endParaRPr lang="de-CH" altLang="de-DE" sz="2200" dirty="0">
              <a:solidFill>
                <a:srgbClr val="376092"/>
              </a:solidFill>
            </a:endParaRPr>
          </a:p>
        </p:txBody>
      </p:sp>
      <p:sp>
        <p:nvSpPr>
          <p:cNvPr id="20484" name="Titel 18">
            <a:extLst>
              <a:ext uri="{FF2B5EF4-FFF2-40B4-BE49-F238E27FC236}">
                <a16:creationId xmlns:a16="http://schemas.microsoft.com/office/drawing/2014/main" id="{4F733BBF-A516-10A0-086E-A9CD4B7FC292}"/>
              </a:ext>
            </a:extLst>
          </p:cNvPr>
          <p:cNvSpPr txBox="1">
            <a:spLocks noChangeArrowheads="1"/>
          </p:cNvSpPr>
          <p:nvPr/>
        </p:nvSpPr>
        <p:spPr bwMode="auto">
          <a:xfrm>
            <a:off x="695325" y="4379913"/>
            <a:ext cx="9072563" cy="1031875"/>
          </a:xfrm>
          <a:prstGeom prst="rect">
            <a:avLst/>
          </a:prstGeom>
          <a:solidFill>
            <a:srgbClr val="DC8C1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tIns="72000" rIns="144000" bIns="36000">
            <a:spAutoFit/>
          </a:bodyP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eaLnBrk="1" hangingPunct="1">
              <a:spcBef>
                <a:spcPct val="0"/>
              </a:spcBef>
              <a:buFontTx/>
              <a:buNone/>
            </a:pPr>
            <a:r>
              <a:rPr lang="de-DE" altLang="de-DE" sz="2000" dirty="0">
                <a:solidFill>
                  <a:schemeClr val="bg1"/>
                </a:solidFill>
                <a:latin typeface="Roboto Slab" pitchFamily="2" charset="0"/>
                <a:ea typeface="Roboto Slab" pitchFamily="2" charset="0"/>
                <a:cs typeface="Arial" panose="020B0604020202020204" pitchFamily="34" charset="0"/>
              </a:rPr>
              <a:t>«KI im Kampf gegen Fachkräftemangel: Lösung mit Nebenwirkungen?»</a:t>
            </a:r>
          </a:p>
          <a:p>
            <a:pPr eaLnBrk="1" hangingPunct="1">
              <a:spcBef>
                <a:spcPct val="0"/>
              </a:spcBef>
              <a:buFontTx/>
              <a:buNone/>
            </a:pPr>
            <a:r>
              <a:rPr lang="fr-FR" altLang="de-DE" sz="2000" i="1" dirty="0">
                <a:solidFill>
                  <a:schemeClr val="bg1"/>
                </a:solidFill>
                <a:latin typeface="Roboto Slab" pitchFamily="2" charset="0"/>
                <a:ea typeface="Roboto Slab" pitchFamily="2" charset="0"/>
                <a:cs typeface="Arial" panose="020B0604020202020204" pitchFamily="34" charset="0"/>
              </a:rPr>
              <a:t>« L'IA dans la lutte contre la pénurie de main-d'œuvre qualifiée : avec quels effets secondaires ? »</a:t>
            </a:r>
            <a:endParaRPr lang="de-CH" altLang="de-DE" sz="3000" i="1" dirty="0">
              <a:solidFill>
                <a:schemeClr val="bg1"/>
              </a:solidFill>
              <a:latin typeface="Roboto Slab" pitchFamily="2" charset="0"/>
              <a:ea typeface="Roboto Slab" pitchFamily="2"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185" name="Table 1"/>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186"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187" name="Technologie und Arbeit"/>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t>Technologie und Arbeit</a:t>
            </a:r>
          </a:p>
        </p:txBody>
      </p:sp>
      <p:pic>
        <p:nvPicPr>
          <p:cNvPr id="188" name="Screenshot 2026-03-16 at 21.49.07.png" descr="Screenshot 2026-03-16 at 21.49.07.png"/>
          <p:cNvPicPr>
            <a:picLocks noChangeAspect="1"/>
          </p:cNvPicPr>
          <p:nvPr/>
        </p:nvPicPr>
        <p:blipFill>
          <a:blip r:embed="rId3"/>
          <a:stretch>
            <a:fillRect/>
          </a:stretch>
        </p:blipFill>
        <p:spPr>
          <a:xfrm>
            <a:off x="756146" y="1435100"/>
            <a:ext cx="2185874" cy="1984617"/>
          </a:xfrm>
          <a:prstGeom prst="rect">
            <a:avLst/>
          </a:prstGeom>
          <a:ln w="12700">
            <a:miter lim="400000"/>
          </a:ln>
        </p:spPr>
      </p:pic>
      <p:sp>
        <p:nvSpPr>
          <p:cNvPr id="189" name="Geoffrey Hinton, Turing- und Nobelpreisgewinner für KI  2016: “Man sollte jetzt aufhören, Radiologen auszubilden. Es ist doch völlig offensichtlich, dass Deep Learning in fünf Jahren besser sein wird als Radiologen.”"/>
          <p:cNvSpPr txBox="1"/>
          <p:nvPr/>
        </p:nvSpPr>
        <p:spPr>
          <a:xfrm>
            <a:off x="3368419" y="1403374"/>
            <a:ext cx="8290034" cy="1948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54000" indent="-254000" defTabSz="412750" eaLnBrk="1" fontAlgn="auto">
              <a:lnSpc>
                <a:spcPts val="3000"/>
              </a:lnSpc>
              <a:spcBef>
                <a:spcPts val="1200"/>
              </a:spcBef>
              <a:spcAft>
                <a:spcPts val="0"/>
              </a:spcAft>
              <a:buSzPct val="40000"/>
              <a:buBlip>
                <a:blip r:embed="rId4"/>
              </a:buBlip>
              <a:defRPr sz="4800" b="0">
                <a:solidFill>
                  <a:srgbClr val="475467"/>
                </a:solidFill>
                <a:latin typeface="Arial"/>
                <a:ea typeface="Arial"/>
                <a:cs typeface="Arial"/>
                <a:sym typeface="Arial"/>
              </a:defRPr>
            </a:pPr>
            <a:r>
              <a:rPr sz="2400" b="1" kern="0">
                <a:solidFill>
                  <a:srgbClr val="475467"/>
                </a:solidFill>
                <a:latin typeface="Arial"/>
                <a:cs typeface="Arial"/>
                <a:sym typeface="Arial"/>
              </a:rPr>
              <a:t>Geoffrey Hinton</a:t>
            </a:r>
            <a:r>
              <a:rPr sz="2400" kern="0">
                <a:solidFill>
                  <a:srgbClr val="475467"/>
                </a:solidFill>
                <a:latin typeface="Arial"/>
                <a:cs typeface="Arial"/>
                <a:sym typeface="Arial"/>
              </a:rPr>
              <a:t>, Turing- und Nobelpreisgewinner für KI</a:t>
            </a:r>
            <a:br>
              <a:rPr sz="2400" kern="0">
                <a:solidFill>
                  <a:srgbClr val="475467"/>
                </a:solidFill>
                <a:latin typeface="Arial"/>
                <a:cs typeface="Arial"/>
                <a:sym typeface="Arial"/>
              </a:rPr>
            </a:br>
            <a:br>
              <a:rPr sz="2400" kern="0">
                <a:solidFill>
                  <a:srgbClr val="475467"/>
                </a:solidFill>
                <a:latin typeface="Arial"/>
                <a:cs typeface="Arial"/>
                <a:sym typeface="Arial"/>
              </a:rPr>
            </a:br>
            <a:r>
              <a:rPr sz="2400" kern="0">
                <a:solidFill>
                  <a:srgbClr val="475467"/>
                </a:solidFill>
                <a:latin typeface="Arial"/>
                <a:cs typeface="Arial"/>
                <a:sym typeface="Arial"/>
              </a:rPr>
              <a:t>2016: “Man sollte jetzt aufhören, Radiologen auszubilden. Es ist doch völlig offensichtlich, dass Deep Learning in fünf Jahren besser sein wird als Radiologen.”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191" name="Table 1"/>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192"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193" name="Technologie und Arbeit"/>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t>Technologie und Arbeit</a:t>
            </a:r>
          </a:p>
        </p:txBody>
      </p:sp>
      <p:pic>
        <p:nvPicPr>
          <p:cNvPr id="194" name="Screenshot 2026-03-16 at 21.49.07.png" descr="Screenshot 2026-03-16 at 21.49.07.png"/>
          <p:cNvPicPr>
            <a:picLocks noChangeAspect="1"/>
          </p:cNvPicPr>
          <p:nvPr/>
        </p:nvPicPr>
        <p:blipFill>
          <a:blip r:embed="rId3"/>
          <a:stretch>
            <a:fillRect/>
          </a:stretch>
        </p:blipFill>
        <p:spPr>
          <a:xfrm>
            <a:off x="756146" y="1435100"/>
            <a:ext cx="2185874" cy="1984617"/>
          </a:xfrm>
          <a:prstGeom prst="rect">
            <a:avLst/>
          </a:prstGeom>
          <a:ln w="12700">
            <a:miter lim="400000"/>
          </a:ln>
        </p:spPr>
      </p:pic>
      <p:sp>
        <p:nvSpPr>
          <p:cNvPr id="195" name="Geoffrey Hinton, Turing- und Nobelpreisgewinner für KI  2016: “Man sollte jetzt aufhören, Radiologen auszubilden. Es ist doch völlig offensichtlich, dass Deep Learning in fünf Jahren besser sein wird als Radiologen.”"/>
          <p:cNvSpPr txBox="1"/>
          <p:nvPr/>
        </p:nvSpPr>
        <p:spPr>
          <a:xfrm>
            <a:off x="3368419" y="1403374"/>
            <a:ext cx="8290034" cy="1948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54000" indent="-254000" defTabSz="412750" eaLnBrk="1" fontAlgn="auto">
              <a:lnSpc>
                <a:spcPts val="3000"/>
              </a:lnSpc>
              <a:spcBef>
                <a:spcPts val="1200"/>
              </a:spcBef>
              <a:spcAft>
                <a:spcPts val="0"/>
              </a:spcAft>
              <a:buSzPct val="40000"/>
              <a:buBlip>
                <a:blip r:embed="rId4"/>
              </a:buBlip>
              <a:defRPr sz="4800" b="0">
                <a:solidFill>
                  <a:srgbClr val="475467"/>
                </a:solidFill>
                <a:latin typeface="Arial"/>
                <a:ea typeface="Arial"/>
                <a:cs typeface="Arial"/>
                <a:sym typeface="Arial"/>
              </a:defRPr>
            </a:pPr>
            <a:r>
              <a:rPr sz="2400" b="1" kern="0">
                <a:solidFill>
                  <a:srgbClr val="475467"/>
                </a:solidFill>
                <a:latin typeface="Arial"/>
                <a:cs typeface="Arial"/>
                <a:sym typeface="Arial"/>
              </a:rPr>
              <a:t>Geoffrey Hinton</a:t>
            </a:r>
            <a:r>
              <a:rPr sz="2400" kern="0">
                <a:solidFill>
                  <a:srgbClr val="475467"/>
                </a:solidFill>
                <a:latin typeface="Arial"/>
                <a:cs typeface="Arial"/>
                <a:sym typeface="Arial"/>
              </a:rPr>
              <a:t>, Turing- und Nobelpreisgewinner für KI</a:t>
            </a:r>
            <a:br>
              <a:rPr sz="2400" kern="0">
                <a:solidFill>
                  <a:srgbClr val="475467"/>
                </a:solidFill>
                <a:latin typeface="Arial"/>
                <a:cs typeface="Arial"/>
                <a:sym typeface="Arial"/>
              </a:rPr>
            </a:br>
            <a:br>
              <a:rPr sz="2400" kern="0">
                <a:solidFill>
                  <a:srgbClr val="475467"/>
                </a:solidFill>
                <a:latin typeface="Arial"/>
                <a:cs typeface="Arial"/>
                <a:sym typeface="Arial"/>
              </a:rPr>
            </a:br>
            <a:r>
              <a:rPr sz="2400" kern="0">
                <a:solidFill>
                  <a:srgbClr val="475467"/>
                </a:solidFill>
                <a:latin typeface="Arial"/>
                <a:cs typeface="Arial"/>
                <a:sym typeface="Arial"/>
              </a:rPr>
              <a:t>2016: “Man sollte jetzt aufhören, Radiologen auszubilden. Es ist doch völlig offensichtlich, dass Deep Learning in fünf Jahren besser sein wird als Radiologen.”</a:t>
            </a:r>
          </a:p>
        </p:txBody>
      </p:sp>
      <p:sp>
        <p:nvSpPr>
          <p:cNvPr id="196" name="Radiologie  US Durchschnittssalär 2025 über 500’000 US$, in den Top 10 meist gesuchten Spezialitäten. Angetrieben durch höhere Anfragen (u.a. wegen Technologie / Demographie)."/>
          <p:cNvSpPr txBox="1"/>
          <p:nvPr/>
        </p:nvSpPr>
        <p:spPr>
          <a:xfrm>
            <a:off x="3368419" y="3786933"/>
            <a:ext cx="8290034" cy="1948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54000" indent="-254000" defTabSz="412750" eaLnBrk="1" fontAlgn="auto">
              <a:lnSpc>
                <a:spcPts val="3000"/>
              </a:lnSpc>
              <a:spcBef>
                <a:spcPts val="1200"/>
              </a:spcBef>
              <a:spcAft>
                <a:spcPts val="0"/>
              </a:spcAft>
              <a:buSzPct val="40000"/>
              <a:buBlip>
                <a:blip r:embed="rId4"/>
              </a:buBlip>
              <a:defRPr sz="4800" b="0">
                <a:solidFill>
                  <a:srgbClr val="475467"/>
                </a:solidFill>
                <a:latin typeface="Arial"/>
                <a:ea typeface="Arial"/>
                <a:cs typeface="Arial"/>
                <a:sym typeface="Arial"/>
              </a:defRPr>
            </a:pPr>
            <a:r>
              <a:rPr sz="2400" b="1" kern="0">
                <a:solidFill>
                  <a:srgbClr val="475467"/>
                </a:solidFill>
                <a:latin typeface="Arial"/>
                <a:cs typeface="Arial"/>
                <a:sym typeface="Arial"/>
              </a:rPr>
              <a:t>Radiologie</a:t>
            </a:r>
            <a:br>
              <a:rPr sz="2400" kern="0">
                <a:solidFill>
                  <a:srgbClr val="475467"/>
                </a:solidFill>
                <a:latin typeface="Arial"/>
                <a:cs typeface="Arial"/>
                <a:sym typeface="Arial"/>
              </a:rPr>
            </a:br>
            <a:br>
              <a:rPr sz="2400" kern="0">
                <a:solidFill>
                  <a:srgbClr val="475467"/>
                </a:solidFill>
                <a:latin typeface="Arial"/>
                <a:cs typeface="Arial"/>
                <a:sym typeface="Arial"/>
              </a:rPr>
            </a:br>
            <a:r>
              <a:rPr sz="2400" kern="0">
                <a:solidFill>
                  <a:srgbClr val="475467"/>
                </a:solidFill>
                <a:latin typeface="Arial"/>
                <a:cs typeface="Arial"/>
                <a:sym typeface="Arial"/>
              </a:rPr>
              <a:t>US Durchschnittssalär 2025 über 500’000 US$, in den Top 10 meist gesuchten Spezialitäten. Angetrieben durch höhere Anfragen (u.a. wegen Technologie / Demographie).</a:t>
            </a:r>
          </a:p>
        </p:txBody>
      </p:sp>
      <p:pic>
        <p:nvPicPr>
          <p:cNvPr id="197" name="Screenshot 2026-03-16 at 22.00.39.png" descr="Screenshot 2026-03-16 at 22.00.39.png"/>
          <p:cNvPicPr>
            <a:picLocks noChangeAspect="1"/>
          </p:cNvPicPr>
          <p:nvPr/>
        </p:nvPicPr>
        <p:blipFill>
          <a:blip r:embed="rId5"/>
          <a:srcRect b="9501"/>
          <a:stretch>
            <a:fillRect/>
          </a:stretch>
        </p:blipFill>
        <p:spPr>
          <a:xfrm>
            <a:off x="757734" y="3760814"/>
            <a:ext cx="2182699" cy="208045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199" name="Table 1"/>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200"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201" name="Model der technologischen Disruption"/>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rPr dirty="0"/>
              <a:t>Mode</a:t>
            </a:r>
            <a:r>
              <a:rPr lang="de-CH" dirty="0"/>
              <a:t>l</a:t>
            </a:r>
            <a:r>
              <a:rPr dirty="0"/>
              <a:t>l der </a:t>
            </a:r>
            <a:r>
              <a:rPr dirty="0" err="1"/>
              <a:t>technologischen</a:t>
            </a:r>
            <a:r>
              <a:rPr dirty="0"/>
              <a:t> Disruption</a:t>
            </a:r>
          </a:p>
        </p:txBody>
      </p:sp>
      <p:sp>
        <p:nvSpPr>
          <p:cNvPr id="202" name="Circle"/>
          <p:cNvSpPr/>
          <p:nvPr/>
        </p:nvSpPr>
        <p:spPr>
          <a:xfrm>
            <a:off x="723900" y="1711821"/>
            <a:ext cx="3434358" cy="3434358"/>
          </a:xfrm>
          <a:prstGeom prst="ellipse">
            <a:avLst/>
          </a:prstGeom>
          <a:solidFill>
            <a:schemeClr val="accent1"/>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03" name="Circle"/>
          <p:cNvSpPr/>
          <p:nvPr/>
        </p:nvSpPr>
        <p:spPr>
          <a:xfrm>
            <a:off x="1692647" y="2680568"/>
            <a:ext cx="1496864" cy="1496864"/>
          </a:xfrm>
          <a:prstGeom prst="ellipse">
            <a:avLst/>
          </a:prstGeom>
          <a:solidFill>
            <a:srgbClr val="D5D5D5"/>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04" name="Line"/>
          <p:cNvSpPr/>
          <p:nvPr/>
        </p:nvSpPr>
        <p:spPr>
          <a:xfrm flipV="1">
            <a:off x="2447429" y="1718171"/>
            <a:ext cx="1" cy="1737435"/>
          </a:xfrm>
          <a:prstGeom prst="line">
            <a:avLst/>
          </a:prstGeom>
          <a:ln w="50800">
            <a:solidFill>
              <a:srgbClr val="000000"/>
            </a:solidFill>
            <a:miter lim="400000"/>
            <a:tailEnd type="triangle"/>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205" name="Komplexität"/>
          <p:cNvSpPr txBox="1"/>
          <p:nvPr/>
        </p:nvSpPr>
        <p:spPr>
          <a:xfrm rot="16200000">
            <a:off x="1532366" y="2399884"/>
            <a:ext cx="1391407" cy="386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a:t>Komplexität</a:t>
            </a:r>
          </a:p>
        </p:txBody>
      </p:sp>
      <p:sp>
        <p:nvSpPr>
          <p:cNvPr id="206" name="Square"/>
          <p:cNvSpPr/>
          <p:nvPr/>
        </p:nvSpPr>
        <p:spPr>
          <a:xfrm>
            <a:off x="3575720" y="5648376"/>
            <a:ext cx="277367" cy="277367"/>
          </a:xfrm>
          <a:prstGeom prst="rect">
            <a:avLst/>
          </a:prstGeom>
          <a:solidFill>
            <a:schemeClr val="accent1"/>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07" name="Nicht automatisierbar"/>
          <p:cNvSpPr txBox="1"/>
          <p:nvPr/>
        </p:nvSpPr>
        <p:spPr>
          <a:xfrm>
            <a:off x="4007768" y="5586528"/>
            <a:ext cx="2473434" cy="386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dirty="0"/>
              <a:t>Nicht </a:t>
            </a:r>
            <a:r>
              <a:rPr sz="2000" kern="0" dirty="0" err="1"/>
              <a:t>automatisierbar</a:t>
            </a:r>
            <a:endParaRPr sz="2000" kern="0" dirty="0"/>
          </a:p>
        </p:txBody>
      </p:sp>
      <p:sp>
        <p:nvSpPr>
          <p:cNvPr id="208" name="Square"/>
          <p:cNvSpPr/>
          <p:nvPr/>
        </p:nvSpPr>
        <p:spPr>
          <a:xfrm>
            <a:off x="689736" y="5643731"/>
            <a:ext cx="277367" cy="277367"/>
          </a:xfrm>
          <a:prstGeom prst="rect">
            <a:avLst/>
          </a:prstGeom>
          <a:solidFill>
            <a:srgbClr val="D5D5D5"/>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09" name="Automatisierbar"/>
          <p:cNvSpPr txBox="1"/>
          <p:nvPr/>
        </p:nvSpPr>
        <p:spPr>
          <a:xfrm>
            <a:off x="1193068" y="5589060"/>
            <a:ext cx="1846659" cy="386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dirty="0" err="1"/>
              <a:t>Automatisierbar</a:t>
            </a:r>
            <a:endParaRPr sz="2000" kern="0" dirty="0"/>
          </a:p>
        </p:txBody>
      </p:sp>
      <p:sp>
        <p:nvSpPr>
          <p:cNvPr id="210" name="Grösste Wertschöpfung und Fachkräftemangel i.d.R nahe der Oberfläche"/>
          <p:cNvSpPr txBox="1"/>
          <p:nvPr/>
        </p:nvSpPr>
        <p:spPr>
          <a:xfrm>
            <a:off x="5133719" y="1623946"/>
            <a:ext cx="5513001" cy="11792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marL="508000" indent="-508000" algn="l">
              <a:lnSpc>
                <a:spcPts val="6000"/>
              </a:lnSpc>
              <a:spcBef>
                <a:spcPts val="2400"/>
              </a:spcBef>
              <a:buSzPct val="40000"/>
              <a:buBlip>
                <a:blip r:embed="rId3"/>
              </a:buBlip>
              <a:defRPr sz="4800" b="0">
                <a:solidFill>
                  <a:srgbClr val="475467"/>
                </a:solidFill>
                <a:latin typeface="Arial"/>
                <a:ea typeface="Arial"/>
                <a:cs typeface="Arial"/>
                <a:sym typeface="Arial"/>
              </a:defRPr>
            </a:lvl1pPr>
          </a:lstStyle>
          <a:p>
            <a:pPr marL="254000" indent="-254000" defTabSz="412750" eaLnBrk="1" fontAlgn="auto">
              <a:lnSpc>
                <a:spcPts val="3000"/>
              </a:lnSpc>
              <a:spcBef>
                <a:spcPts val="1200"/>
              </a:spcBef>
              <a:spcAft>
                <a:spcPts val="0"/>
              </a:spcAft>
            </a:pPr>
            <a:r>
              <a:rPr sz="2400" kern="0"/>
              <a:t>Grösste Wertschöpfung und Fachkräftemangel i.d.R nahe der Oberfläche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212" name="Table 1"/>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213"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214" name="Phase A: Automation"/>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t>Phase A: Automation</a:t>
            </a:r>
          </a:p>
        </p:txBody>
      </p:sp>
      <p:sp>
        <p:nvSpPr>
          <p:cNvPr id="215" name="Circle"/>
          <p:cNvSpPr/>
          <p:nvPr/>
        </p:nvSpPr>
        <p:spPr>
          <a:xfrm>
            <a:off x="723900" y="1711821"/>
            <a:ext cx="3434358" cy="3434358"/>
          </a:xfrm>
          <a:prstGeom prst="ellipse">
            <a:avLst/>
          </a:prstGeom>
          <a:solidFill>
            <a:schemeClr val="accent1"/>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16" name="Circle"/>
          <p:cNvSpPr/>
          <p:nvPr/>
        </p:nvSpPr>
        <p:spPr>
          <a:xfrm>
            <a:off x="1550970" y="2538891"/>
            <a:ext cx="1780218" cy="1780218"/>
          </a:xfrm>
          <a:prstGeom prst="ellipse">
            <a:avLst/>
          </a:prstGeom>
          <a:solidFill>
            <a:srgbClr val="D5D5D5"/>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17" name="Line"/>
          <p:cNvSpPr/>
          <p:nvPr/>
        </p:nvSpPr>
        <p:spPr>
          <a:xfrm flipV="1">
            <a:off x="2447429" y="1718171"/>
            <a:ext cx="1" cy="1737435"/>
          </a:xfrm>
          <a:prstGeom prst="line">
            <a:avLst/>
          </a:prstGeom>
          <a:ln w="50800">
            <a:solidFill>
              <a:srgbClr val="000000"/>
            </a:solidFill>
            <a:miter lim="400000"/>
            <a:tailEnd type="triangle"/>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218" name="Komplexität"/>
          <p:cNvSpPr txBox="1"/>
          <p:nvPr/>
        </p:nvSpPr>
        <p:spPr>
          <a:xfrm rot="16200000">
            <a:off x="1532366" y="2399884"/>
            <a:ext cx="1391407" cy="386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a:t>Komplexität</a:t>
            </a:r>
          </a:p>
        </p:txBody>
      </p:sp>
      <p:sp>
        <p:nvSpPr>
          <p:cNvPr id="219" name="Square"/>
          <p:cNvSpPr/>
          <p:nvPr/>
        </p:nvSpPr>
        <p:spPr>
          <a:xfrm>
            <a:off x="3575720" y="5637556"/>
            <a:ext cx="277367" cy="277367"/>
          </a:xfrm>
          <a:prstGeom prst="rect">
            <a:avLst/>
          </a:prstGeom>
          <a:solidFill>
            <a:schemeClr val="accent1"/>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dirty="0">
              <a:solidFill>
                <a:srgbClr val="FFFFFF"/>
              </a:solidFill>
              <a:latin typeface="Suisse Int'l Medium"/>
              <a:sym typeface="Suisse Int'l Medium"/>
            </a:endParaRPr>
          </a:p>
        </p:txBody>
      </p:sp>
      <p:sp>
        <p:nvSpPr>
          <p:cNvPr id="220" name="Nicht automatisierbar"/>
          <p:cNvSpPr txBox="1"/>
          <p:nvPr/>
        </p:nvSpPr>
        <p:spPr>
          <a:xfrm>
            <a:off x="4007768" y="5582087"/>
            <a:ext cx="2473434" cy="386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dirty="0"/>
              <a:t>Nicht </a:t>
            </a:r>
            <a:r>
              <a:rPr sz="2000" kern="0" dirty="0" err="1"/>
              <a:t>automatisierbar</a:t>
            </a:r>
            <a:endParaRPr sz="2000" kern="0" dirty="0"/>
          </a:p>
        </p:txBody>
      </p:sp>
      <p:sp>
        <p:nvSpPr>
          <p:cNvPr id="221" name="Square"/>
          <p:cNvSpPr/>
          <p:nvPr/>
        </p:nvSpPr>
        <p:spPr>
          <a:xfrm>
            <a:off x="689736" y="5643731"/>
            <a:ext cx="277367" cy="277367"/>
          </a:xfrm>
          <a:prstGeom prst="rect">
            <a:avLst/>
          </a:prstGeom>
          <a:solidFill>
            <a:srgbClr val="D5D5D5"/>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22" name="Automatisierbar"/>
          <p:cNvSpPr txBox="1"/>
          <p:nvPr/>
        </p:nvSpPr>
        <p:spPr>
          <a:xfrm>
            <a:off x="1193068" y="5589060"/>
            <a:ext cx="1846659" cy="386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a:t>Automatisierbar</a:t>
            </a:r>
          </a:p>
        </p:txBody>
      </p:sp>
      <p:sp>
        <p:nvSpPr>
          <p:cNvPr id="223" name="Eine neue Technologie kommt, ermöglicht neue Automation.…"/>
          <p:cNvSpPr txBox="1"/>
          <p:nvPr/>
        </p:nvSpPr>
        <p:spPr>
          <a:xfrm>
            <a:off x="5133719" y="1623946"/>
            <a:ext cx="5513001" cy="1717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sz="2400" kern="0">
                <a:solidFill>
                  <a:srgbClr val="475467"/>
                </a:solidFill>
                <a:latin typeface="Arial"/>
                <a:cs typeface="Arial"/>
                <a:sym typeface="Arial"/>
              </a:rPr>
              <a:t>Eine neue Technologie kommt, ermöglicht neue Automation. </a:t>
            </a:r>
          </a:p>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sz="2400" kern="0">
                <a:solidFill>
                  <a:srgbClr val="475467"/>
                </a:solidFill>
                <a:latin typeface="Arial"/>
                <a:cs typeface="Arial"/>
                <a:sym typeface="Arial"/>
              </a:rPr>
              <a:t>Oft werden </a:t>
            </a:r>
            <a:r>
              <a:rPr sz="2400" b="1" kern="0">
                <a:solidFill>
                  <a:srgbClr val="475467"/>
                </a:solidFill>
                <a:latin typeface="Arial"/>
                <a:cs typeface="Arial"/>
                <a:sym typeface="Arial"/>
              </a:rPr>
              <a:t>Aufgaben</a:t>
            </a:r>
            <a:r>
              <a:rPr sz="2400" kern="0">
                <a:solidFill>
                  <a:srgbClr val="475467"/>
                </a:solidFill>
                <a:latin typeface="Arial"/>
                <a:cs typeface="Arial"/>
                <a:sym typeface="Arial"/>
              </a:rPr>
              <a:t> automatisierbar, nicht ganze Berufe.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225" name="Table 1"/>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226"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227" name="Circle"/>
          <p:cNvSpPr/>
          <p:nvPr/>
        </p:nvSpPr>
        <p:spPr>
          <a:xfrm>
            <a:off x="599821" y="1587742"/>
            <a:ext cx="3682516" cy="3682516"/>
          </a:xfrm>
          <a:prstGeom prst="ellipse">
            <a:avLst/>
          </a:prstGeom>
          <a:solidFill>
            <a:schemeClr val="accent1"/>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28" name="Circle"/>
          <p:cNvSpPr/>
          <p:nvPr/>
        </p:nvSpPr>
        <p:spPr>
          <a:xfrm>
            <a:off x="1550970" y="2538891"/>
            <a:ext cx="1780218" cy="1780218"/>
          </a:xfrm>
          <a:prstGeom prst="ellipse">
            <a:avLst/>
          </a:prstGeom>
          <a:solidFill>
            <a:srgbClr val="D5D5D5"/>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29" name="Line"/>
          <p:cNvSpPr/>
          <p:nvPr/>
        </p:nvSpPr>
        <p:spPr>
          <a:xfrm flipV="1">
            <a:off x="2447429" y="1718171"/>
            <a:ext cx="1" cy="1737435"/>
          </a:xfrm>
          <a:prstGeom prst="line">
            <a:avLst/>
          </a:prstGeom>
          <a:ln w="50800">
            <a:solidFill>
              <a:srgbClr val="000000"/>
            </a:solidFill>
            <a:miter lim="400000"/>
            <a:tailEnd type="triangle"/>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230" name="Komplexität"/>
          <p:cNvSpPr txBox="1"/>
          <p:nvPr/>
        </p:nvSpPr>
        <p:spPr>
          <a:xfrm rot="16200000">
            <a:off x="1532366" y="2399884"/>
            <a:ext cx="1391407" cy="386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a:t>Komplexität</a:t>
            </a:r>
          </a:p>
        </p:txBody>
      </p:sp>
      <p:sp>
        <p:nvSpPr>
          <p:cNvPr id="231" name="Square"/>
          <p:cNvSpPr/>
          <p:nvPr/>
        </p:nvSpPr>
        <p:spPr>
          <a:xfrm>
            <a:off x="3575720" y="5637397"/>
            <a:ext cx="277367" cy="277367"/>
          </a:xfrm>
          <a:prstGeom prst="rect">
            <a:avLst/>
          </a:prstGeom>
          <a:solidFill>
            <a:schemeClr val="accent1"/>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32" name="Nicht automatisierbar"/>
          <p:cNvSpPr txBox="1"/>
          <p:nvPr/>
        </p:nvSpPr>
        <p:spPr>
          <a:xfrm>
            <a:off x="4007768" y="5582725"/>
            <a:ext cx="2473434" cy="386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dirty="0"/>
              <a:t>Nicht </a:t>
            </a:r>
            <a:r>
              <a:rPr sz="2000" kern="0" dirty="0" err="1"/>
              <a:t>automatisierbar</a:t>
            </a:r>
            <a:endParaRPr sz="2000" kern="0" dirty="0"/>
          </a:p>
        </p:txBody>
      </p:sp>
      <p:sp>
        <p:nvSpPr>
          <p:cNvPr id="233" name="Square"/>
          <p:cNvSpPr/>
          <p:nvPr/>
        </p:nvSpPr>
        <p:spPr>
          <a:xfrm>
            <a:off x="689736" y="5643731"/>
            <a:ext cx="277367" cy="277367"/>
          </a:xfrm>
          <a:prstGeom prst="rect">
            <a:avLst/>
          </a:prstGeom>
          <a:solidFill>
            <a:srgbClr val="D5D5D5"/>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34" name="Automatisierbar"/>
          <p:cNvSpPr txBox="1"/>
          <p:nvPr/>
        </p:nvSpPr>
        <p:spPr>
          <a:xfrm>
            <a:off x="1193068" y="5589060"/>
            <a:ext cx="1846659" cy="386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a:t>Automatisierbar</a:t>
            </a:r>
          </a:p>
        </p:txBody>
      </p:sp>
      <p:sp>
        <p:nvSpPr>
          <p:cNvPr id="235" name="Die neue Technologie ermöglicht völlig neue Aufgaben; die Messlatte steigt, der Raum des Machbaren wächst.…"/>
          <p:cNvSpPr txBox="1"/>
          <p:nvPr/>
        </p:nvSpPr>
        <p:spPr>
          <a:xfrm>
            <a:off x="5133719" y="1623946"/>
            <a:ext cx="5513001" cy="2872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sz="2400" kern="0">
                <a:solidFill>
                  <a:srgbClr val="475467"/>
                </a:solidFill>
                <a:latin typeface="Arial"/>
                <a:cs typeface="Arial"/>
                <a:sym typeface="Arial"/>
              </a:rPr>
              <a:t>Die neue Technologie ermöglicht völlig neue Aufgaben; die Messlatte steigt, der Raum des Machbaren wächst.</a:t>
            </a:r>
          </a:p>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sz="2400" kern="0">
                <a:solidFill>
                  <a:srgbClr val="475467"/>
                </a:solidFill>
                <a:latin typeface="Arial"/>
                <a:cs typeface="Arial"/>
                <a:sym typeface="Arial"/>
              </a:rPr>
              <a:t>Arbeit wird anspruchsvoller, </a:t>
            </a:r>
            <a:r>
              <a:rPr sz="2400" b="1" kern="0">
                <a:solidFill>
                  <a:srgbClr val="475467"/>
                </a:solidFill>
                <a:latin typeface="Arial"/>
                <a:cs typeface="Arial"/>
                <a:sym typeface="Arial"/>
              </a:rPr>
              <a:t>neue Expertise</a:t>
            </a:r>
            <a:r>
              <a:rPr sz="2400" kern="0">
                <a:solidFill>
                  <a:srgbClr val="475467"/>
                </a:solidFill>
                <a:latin typeface="Arial"/>
                <a:cs typeface="Arial"/>
                <a:sym typeface="Arial"/>
              </a:rPr>
              <a:t> ist gefragt - nicht nur an der Oberfläche.</a:t>
            </a:r>
          </a:p>
        </p:txBody>
      </p:sp>
      <p:sp>
        <p:nvSpPr>
          <p:cNvPr id="236" name="Phase B: Generation"/>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t>Phase B: Generation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238" name="Table 1"/>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239"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240" name="Wächst oder schrumpft der blaue Bereich?…"/>
          <p:cNvSpPr txBox="1"/>
          <p:nvPr/>
        </p:nvSpPr>
        <p:spPr>
          <a:xfrm>
            <a:off x="612519" y="1458846"/>
            <a:ext cx="10948426" cy="1871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sz="2400" kern="0">
                <a:solidFill>
                  <a:srgbClr val="475467"/>
                </a:solidFill>
                <a:latin typeface="Arial"/>
                <a:cs typeface="Arial"/>
                <a:sym typeface="Arial"/>
              </a:rPr>
              <a:t>Wächst oder schrumpft der blaue Bereich?</a:t>
            </a:r>
          </a:p>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sz="2400" kern="0">
                <a:solidFill>
                  <a:srgbClr val="475467"/>
                </a:solidFill>
                <a:latin typeface="Arial"/>
                <a:cs typeface="Arial"/>
                <a:sym typeface="Arial"/>
              </a:rPr>
              <a:t>Mit welchem Tempo schreiten beide Prozesse voran? Automation oft schneller als Generation neuer Aufgaben ➡️ kann zu temporären Krisen führen</a:t>
            </a:r>
          </a:p>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sz="2400" kern="0">
                <a:solidFill>
                  <a:srgbClr val="475467"/>
                </a:solidFill>
                <a:latin typeface="Arial"/>
                <a:cs typeface="Arial"/>
                <a:sym typeface="Arial"/>
              </a:rPr>
              <a:t>Demographischen Entwicklung, Immigration?</a:t>
            </a:r>
          </a:p>
        </p:txBody>
      </p:sp>
      <p:sp>
        <p:nvSpPr>
          <p:cNvPr id="241" name="Die Unbekannten"/>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t>Die Unbekannten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243" name="Table 1"/>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244"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245" name="Beispiel"/>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t>Beispiel</a:t>
            </a:r>
          </a:p>
        </p:txBody>
      </p:sp>
      <p:pic>
        <p:nvPicPr>
          <p:cNvPr id="246" name="Screenshot 2025-08-17 at 10.17.19.png" descr="Screenshot 2025-08-17 at 10.17.19.png"/>
          <p:cNvPicPr>
            <a:picLocks noChangeAspect="1"/>
          </p:cNvPicPr>
          <p:nvPr/>
        </p:nvPicPr>
        <p:blipFill>
          <a:blip r:embed="rId3"/>
          <a:stretch>
            <a:fillRect/>
          </a:stretch>
        </p:blipFill>
        <p:spPr>
          <a:xfrm>
            <a:off x="623710" y="1334372"/>
            <a:ext cx="3860784" cy="3432914"/>
          </a:xfrm>
          <a:prstGeom prst="rect">
            <a:avLst/>
          </a:prstGeom>
          <a:ln w="12700">
            <a:miter lim="400000"/>
          </a:ln>
        </p:spPr>
      </p:pic>
      <p:sp>
        <p:nvSpPr>
          <p:cNvPr id="247" name="Eine Person mit KI lieferte gleich gute Qualität wie ein Team ohne KI…"/>
          <p:cNvSpPr txBox="1"/>
          <p:nvPr/>
        </p:nvSpPr>
        <p:spPr>
          <a:xfrm>
            <a:off x="5286119" y="1364704"/>
            <a:ext cx="5567562" cy="13331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54000" indent="-254000" defTabSz="412750" eaLnBrk="1" fontAlgn="auto">
              <a:lnSpc>
                <a:spcPts val="3000"/>
              </a:lnSpc>
              <a:spcBef>
                <a:spcPts val="1200"/>
              </a:spcBef>
              <a:spcAft>
                <a:spcPts val="0"/>
              </a:spcAft>
              <a:buSzPct val="40000"/>
              <a:buBlip>
                <a:blip r:embed="rId4"/>
              </a:buBlip>
              <a:defRPr sz="4800" b="0">
                <a:solidFill>
                  <a:srgbClr val="475467"/>
                </a:solidFill>
                <a:latin typeface="Arial"/>
                <a:ea typeface="Arial"/>
                <a:cs typeface="Arial"/>
                <a:sym typeface="Arial"/>
              </a:defRPr>
            </a:pPr>
            <a:r>
              <a:rPr sz="2400" kern="0">
                <a:solidFill>
                  <a:srgbClr val="475467"/>
                </a:solidFill>
                <a:latin typeface="Arial"/>
                <a:cs typeface="Arial"/>
                <a:sym typeface="Arial"/>
              </a:rPr>
              <a:t>Eine Person mit KI lieferte gleich gute Qualität wie ein Team ohne KI</a:t>
            </a:r>
          </a:p>
          <a:p>
            <a:pPr marL="254000" indent="-254000" defTabSz="412750" eaLnBrk="1" fontAlgn="auto">
              <a:lnSpc>
                <a:spcPts val="3000"/>
              </a:lnSpc>
              <a:spcBef>
                <a:spcPts val="1200"/>
              </a:spcBef>
              <a:spcAft>
                <a:spcPts val="0"/>
              </a:spcAft>
              <a:buSzPct val="40000"/>
              <a:buBlip>
                <a:blip r:embed="rId4"/>
              </a:buBlip>
              <a:defRPr sz="4800" b="0">
                <a:solidFill>
                  <a:srgbClr val="475467"/>
                </a:solidFill>
                <a:latin typeface="Arial"/>
                <a:ea typeface="Arial"/>
                <a:cs typeface="Arial"/>
                <a:sym typeface="Arial"/>
              </a:defRPr>
            </a:pPr>
            <a:r>
              <a:rPr sz="2400" kern="0">
                <a:solidFill>
                  <a:srgbClr val="475467"/>
                </a:solidFill>
                <a:latin typeface="Arial"/>
                <a:cs typeface="Arial"/>
                <a:sym typeface="Arial"/>
              </a:rPr>
              <a:t>Implikation: KI als Effizienzsteigerung</a:t>
            </a:r>
          </a:p>
        </p:txBody>
      </p:sp>
      <p:sp>
        <p:nvSpPr>
          <p:cNvPr id="248" name="“The Cybernetic Teammate: A Field Experiment on Generative AI Reshaping Teamwork and Expertise” (GPT-4)"/>
          <p:cNvSpPr txBox="1"/>
          <p:nvPr/>
        </p:nvSpPr>
        <p:spPr>
          <a:xfrm>
            <a:off x="653231" y="5399537"/>
            <a:ext cx="6379952" cy="36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ts val="6000"/>
              </a:lnSpc>
              <a:defRPr sz="2000" b="0">
                <a:solidFill>
                  <a:srgbClr val="475467"/>
                </a:solidFill>
              </a:defRPr>
            </a:lvl1pPr>
          </a:lstStyle>
          <a:p>
            <a:pPr defTabSz="412750" eaLnBrk="1" fontAlgn="auto">
              <a:lnSpc>
                <a:spcPts val="3000"/>
              </a:lnSpc>
              <a:spcBef>
                <a:spcPts val="0"/>
              </a:spcBef>
              <a:spcAft>
                <a:spcPts val="0"/>
              </a:spcAft>
            </a:pPr>
            <a:r>
              <a:rPr sz="1000" kern="0">
                <a:latin typeface="Helvetica"/>
                <a:cs typeface="Helvetica"/>
                <a:sym typeface="Helvetica"/>
              </a:rPr>
              <a:t>“The Cybernetic Teammate: A Field Experiment on Generative AI Reshaping Teamwork and Expertise” (GPT-4)</a:t>
            </a:r>
          </a:p>
        </p:txBody>
      </p:sp>
      <p:sp>
        <p:nvSpPr>
          <p:cNvPr id="249" name="Rectangle"/>
          <p:cNvSpPr/>
          <p:nvPr/>
        </p:nvSpPr>
        <p:spPr>
          <a:xfrm>
            <a:off x="5346700" y="4627457"/>
            <a:ext cx="5567562" cy="370137"/>
          </a:xfrm>
          <a:prstGeom prst="rect">
            <a:avLst/>
          </a:prstGeom>
          <a:solidFill>
            <a:schemeClr val="accent5">
              <a:hueOff val="-82419"/>
              <a:satOff val="-9513"/>
              <a:lumOff val="-16343"/>
            </a:schemeClr>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50" name="Rectangle"/>
          <p:cNvSpPr/>
          <p:nvPr/>
        </p:nvSpPr>
        <p:spPr>
          <a:xfrm>
            <a:off x="5346700" y="4468192"/>
            <a:ext cx="3742433" cy="290712"/>
          </a:xfrm>
          <a:prstGeom prst="rect">
            <a:avLst/>
          </a:prstGeom>
          <a:solidFill>
            <a:schemeClr val="accent5">
              <a:hueOff val="-82419"/>
              <a:satOff val="-9513"/>
              <a:lumOff val="-16343"/>
            </a:schemeClr>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51" name="Rectangle"/>
          <p:cNvSpPr/>
          <p:nvPr/>
        </p:nvSpPr>
        <p:spPr>
          <a:xfrm>
            <a:off x="7174252" y="4115718"/>
            <a:ext cx="1912458" cy="370136"/>
          </a:xfrm>
          <a:prstGeom prst="rect">
            <a:avLst/>
          </a:prstGeom>
          <a:solidFill>
            <a:schemeClr val="accent5">
              <a:hueOff val="-82419"/>
              <a:satOff val="-9513"/>
              <a:lumOff val="-16343"/>
            </a:schemeClr>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52" name="1"/>
          <p:cNvSpPr txBox="1"/>
          <p:nvPr/>
        </p:nvSpPr>
        <p:spPr>
          <a:xfrm>
            <a:off x="8013616" y="4395540"/>
            <a:ext cx="22923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ts val="6000"/>
              </a:lnSpc>
              <a:defRPr sz="5000">
                <a:solidFill>
                  <a:srgbClr val="FFFFFF"/>
                </a:solidFill>
              </a:defRPr>
            </a:lvl1pPr>
          </a:lstStyle>
          <a:p>
            <a:pPr defTabSz="412750" eaLnBrk="1" fontAlgn="auto">
              <a:lnSpc>
                <a:spcPts val="3000"/>
              </a:lnSpc>
              <a:spcBef>
                <a:spcPts val="0"/>
              </a:spcBef>
              <a:spcAft>
                <a:spcPts val="0"/>
              </a:spcAft>
            </a:pPr>
            <a:r>
              <a:rPr sz="2500" b="1" kern="0">
                <a:latin typeface="Helvetica"/>
                <a:cs typeface="Helvetica"/>
                <a:sym typeface="Helvetica"/>
              </a:rPr>
              <a:t>1</a:t>
            </a:r>
          </a:p>
        </p:txBody>
      </p:sp>
      <p:sp>
        <p:nvSpPr>
          <p:cNvPr id="253" name="2"/>
          <p:cNvSpPr txBox="1"/>
          <p:nvPr/>
        </p:nvSpPr>
        <p:spPr>
          <a:xfrm>
            <a:off x="6132191" y="4565276"/>
            <a:ext cx="22923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ts val="6000"/>
              </a:lnSpc>
              <a:defRPr sz="5000">
                <a:solidFill>
                  <a:srgbClr val="FFFFFF"/>
                </a:solidFill>
              </a:defRPr>
            </a:lvl1pPr>
          </a:lstStyle>
          <a:p>
            <a:pPr defTabSz="412750" eaLnBrk="1" fontAlgn="auto">
              <a:lnSpc>
                <a:spcPts val="3000"/>
              </a:lnSpc>
              <a:spcBef>
                <a:spcPts val="0"/>
              </a:spcBef>
              <a:spcAft>
                <a:spcPts val="0"/>
              </a:spcAft>
            </a:pPr>
            <a:r>
              <a:rPr sz="2500" b="1" kern="0">
                <a:latin typeface="Helvetica"/>
                <a:cs typeface="Helvetica"/>
                <a:sym typeface="Helvetica"/>
              </a:rPr>
              <a:t>2</a:t>
            </a:r>
          </a:p>
        </p:txBody>
      </p:sp>
      <p:sp>
        <p:nvSpPr>
          <p:cNvPr id="254" name="3"/>
          <p:cNvSpPr txBox="1"/>
          <p:nvPr/>
        </p:nvSpPr>
        <p:spPr>
          <a:xfrm>
            <a:off x="9951339" y="4594517"/>
            <a:ext cx="22923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ts val="6000"/>
              </a:lnSpc>
              <a:defRPr sz="5000">
                <a:solidFill>
                  <a:srgbClr val="FFFFFF"/>
                </a:solidFill>
              </a:defRPr>
            </a:lvl1pPr>
          </a:lstStyle>
          <a:p>
            <a:pPr defTabSz="412750" eaLnBrk="1" fontAlgn="auto">
              <a:lnSpc>
                <a:spcPts val="3000"/>
              </a:lnSpc>
              <a:spcBef>
                <a:spcPts val="0"/>
              </a:spcBef>
              <a:spcAft>
                <a:spcPts val="0"/>
              </a:spcAft>
            </a:pPr>
            <a:r>
              <a:rPr sz="2500" b="1" kern="0">
                <a:latin typeface="Helvetica"/>
                <a:cs typeface="Helvetica"/>
                <a:sym typeface="Helvetica"/>
              </a:rPr>
              <a:t>3</a:t>
            </a:r>
          </a:p>
        </p:txBody>
      </p:sp>
      <p:sp>
        <p:nvSpPr>
          <p:cNvPr id="255" name="Robot"/>
          <p:cNvSpPr/>
          <p:nvPr/>
        </p:nvSpPr>
        <p:spPr>
          <a:xfrm>
            <a:off x="7485075" y="3748234"/>
            <a:ext cx="244451" cy="365295"/>
          </a:xfrm>
          <a:custGeom>
            <a:avLst/>
            <a:gdLst/>
            <a:ahLst/>
            <a:cxnLst>
              <a:cxn ang="0">
                <a:pos x="wd2" y="hd2"/>
              </a:cxn>
              <a:cxn ang="5400000">
                <a:pos x="wd2" y="hd2"/>
              </a:cxn>
              <a:cxn ang="10800000">
                <a:pos x="wd2" y="hd2"/>
              </a:cxn>
              <a:cxn ang="16200000">
                <a:pos x="wd2" y="hd2"/>
              </a:cxn>
            </a:cxnLst>
            <a:rect l="0" t="0" r="r" b="b"/>
            <a:pathLst>
              <a:path w="21547" h="21600" extrusionOk="0">
                <a:moveTo>
                  <a:pt x="7636" y="0"/>
                </a:moveTo>
                <a:cubicBezTo>
                  <a:pt x="7308" y="0"/>
                  <a:pt x="7042" y="178"/>
                  <a:pt x="7042" y="398"/>
                </a:cubicBezTo>
                <a:lnTo>
                  <a:pt x="7042" y="1269"/>
                </a:lnTo>
                <a:cubicBezTo>
                  <a:pt x="7042" y="1360"/>
                  <a:pt x="6932" y="1434"/>
                  <a:pt x="6796" y="1434"/>
                </a:cubicBezTo>
                <a:lnTo>
                  <a:pt x="6444" y="1434"/>
                </a:lnTo>
                <a:cubicBezTo>
                  <a:pt x="6308" y="1434"/>
                  <a:pt x="6197" y="1509"/>
                  <a:pt x="6197" y="1600"/>
                </a:cubicBezTo>
                <a:lnTo>
                  <a:pt x="6197" y="2450"/>
                </a:lnTo>
                <a:cubicBezTo>
                  <a:pt x="6197" y="2541"/>
                  <a:pt x="6308" y="2614"/>
                  <a:pt x="6444" y="2614"/>
                </a:cubicBezTo>
                <a:lnTo>
                  <a:pt x="6796" y="2614"/>
                </a:lnTo>
                <a:cubicBezTo>
                  <a:pt x="6932" y="2614"/>
                  <a:pt x="7042" y="2688"/>
                  <a:pt x="7042" y="2779"/>
                </a:cubicBezTo>
                <a:lnTo>
                  <a:pt x="7042" y="4048"/>
                </a:lnTo>
                <a:lnTo>
                  <a:pt x="4708" y="4048"/>
                </a:lnTo>
                <a:cubicBezTo>
                  <a:pt x="4373" y="4048"/>
                  <a:pt x="4102" y="4230"/>
                  <a:pt x="4102" y="4455"/>
                </a:cubicBezTo>
                <a:lnTo>
                  <a:pt x="4102" y="5592"/>
                </a:lnTo>
                <a:lnTo>
                  <a:pt x="3470" y="5592"/>
                </a:lnTo>
                <a:lnTo>
                  <a:pt x="3470" y="5197"/>
                </a:lnTo>
                <a:cubicBezTo>
                  <a:pt x="3470" y="5006"/>
                  <a:pt x="3238" y="4850"/>
                  <a:pt x="2952" y="4850"/>
                </a:cubicBezTo>
                <a:lnTo>
                  <a:pt x="575" y="4850"/>
                </a:lnTo>
                <a:cubicBezTo>
                  <a:pt x="289" y="4850"/>
                  <a:pt x="57" y="5006"/>
                  <a:pt x="57" y="5197"/>
                </a:cubicBezTo>
                <a:lnTo>
                  <a:pt x="57" y="9364"/>
                </a:lnTo>
                <a:cubicBezTo>
                  <a:pt x="57" y="9530"/>
                  <a:pt x="233" y="9669"/>
                  <a:pt x="464" y="9703"/>
                </a:cubicBezTo>
                <a:lnTo>
                  <a:pt x="464" y="10395"/>
                </a:lnTo>
                <a:cubicBezTo>
                  <a:pt x="233" y="10429"/>
                  <a:pt x="57" y="10568"/>
                  <a:pt x="57" y="10734"/>
                </a:cubicBezTo>
                <a:lnTo>
                  <a:pt x="57" y="13326"/>
                </a:lnTo>
                <a:cubicBezTo>
                  <a:pt x="57" y="13518"/>
                  <a:pt x="290" y="13672"/>
                  <a:pt x="575" y="13672"/>
                </a:cubicBezTo>
                <a:lnTo>
                  <a:pt x="771" y="13672"/>
                </a:lnTo>
                <a:lnTo>
                  <a:pt x="117" y="14205"/>
                </a:lnTo>
                <a:cubicBezTo>
                  <a:pt x="10" y="14293"/>
                  <a:pt x="-27" y="14412"/>
                  <a:pt x="19" y="14521"/>
                </a:cubicBezTo>
                <a:lnTo>
                  <a:pt x="480" y="15614"/>
                </a:lnTo>
                <a:cubicBezTo>
                  <a:pt x="506" y="15676"/>
                  <a:pt x="590" y="15719"/>
                  <a:pt x="686" y="15719"/>
                </a:cubicBezTo>
                <a:lnTo>
                  <a:pt x="1020" y="15719"/>
                </a:lnTo>
                <a:cubicBezTo>
                  <a:pt x="1138" y="15719"/>
                  <a:pt x="1234" y="15655"/>
                  <a:pt x="1234" y="15576"/>
                </a:cubicBezTo>
                <a:lnTo>
                  <a:pt x="1234" y="14788"/>
                </a:lnTo>
                <a:cubicBezTo>
                  <a:pt x="1234" y="14591"/>
                  <a:pt x="1472" y="14431"/>
                  <a:pt x="1765" y="14431"/>
                </a:cubicBezTo>
                <a:cubicBezTo>
                  <a:pt x="2058" y="14431"/>
                  <a:pt x="2293" y="14591"/>
                  <a:pt x="2293" y="14788"/>
                </a:cubicBezTo>
                <a:lnTo>
                  <a:pt x="2293" y="15576"/>
                </a:lnTo>
                <a:cubicBezTo>
                  <a:pt x="2293" y="15655"/>
                  <a:pt x="2389" y="15719"/>
                  <a:pt x="2507" y="15719"/>
                </a:cubicBezTo>
                <a:lnTo>
                  <a:pt x="2842" y="15719"/>
                </a:lnTo>
                <a:cubicBezTo>
                  <a:pt x="2937" y="15719"/>
                  <a:pt x="3022" y="15676"/>
                  <a:pt x="3048" y="15614"/>
                </a:cubicBezTo>
                <a:lnTo>
                  <a:pt x="3508" y="14521"/>
                </a:lnTo>
                <a:cubicBezTo>
                  <a:pt x="3554" y="14412"/>
                  <a:pt x="3518" y="14293"/>
                  <a:pt x="3410" y="14205"/>
                </a:cubicBezTo>
                <a:lnTo>
                  <a:pt x="2756" y="13672"/>
                </a:lnTo>
                <a:lnTo>
                  <a:pt x="2952" y="13672"/>
                </a:lnTo>
                <a:cubicBezTo>
                  <a:pt x="3238" y="13672"/>
                  <a:pt x="3470" y="13518"/>
                  <a:pt x="3470" y="13326"/>
                </a:cubicBezTo>
                <a:lnTo>
                  <a:pt x="3470" y="10734"/>
                </a:lnTo>
                <a:cubicBezTo>
                  <a:pt x="3470" y="10568"/>
                  <a:pt x="3297" y="10429"/>
                  <a:pt x="3065" y="10395"/>
                </a:cubicBezTo>
                <a:lnTo>
                  <a:pt x="3065" y="9703"/>
                </a:lnTo>
                <a:cubicBezTo>
                  <a:pt x="3297" y="9669"/>
                  <a:pt x="3470" y="9530"/>
                  <a:pt x="3470" y="9364"/>
                </a:cubicBezTo>
                <a:lnTo>
                  <a:pt x="3470" y="7843"/>
                </a:lnTo>
                <a:lnTo>
                  <a:pt x="4102" y="7843"/>
                </a:lnTo>
                <a:lnTo>
                  <a:pt x="4102" y="13265"/>
                </a:lnTo>
                <a:cubicBezTo>
                  <a:pt x="4102" y="13490"/>
                  <a:pt x="4373" y="13672"/>
                  <a:pt x="4708" y="13672"/>
                </a:cubicBezTo>
                <a:lnTo>
                  <a:pt x="5367" y="13672"/>
                </a:lnTo>
                <a:lnTo>
                  <a:pt x="5367" y="19636"/>
                </a:lnTo>
                <a:cubicBezTo>
                  <a:pt x="5367" y="19764"/>
                  <a:pt x="5302" y="19890"/>
                  <a:pt x="5186" y="19992"/>
                </a:cubicBezTo>
                <a:lnTo>
                  <a:pt x="4326" y="20751"/>
                </a:lnTo>
                <a:cubicBezTo>
                  <a:pt x="4210" y="20853"/>
                  <a:pt x="4145" y="20979"/>
                  <a:pt x="4145" y="21107"/>
                </a:cubicBezTo>
                <a:lnTo>
                  <a:pt x="4145" y="21327"/>
                </a:lnTo>
                <a:cubicBezTo>
                  <a:pt x="4145" y="21477"/>
                  <a:pt x="4328" y="21600"/>
                  <a:pt x="4552" y="21600"/>
                </a:cubicBezTo>
                <a:lnTo>
                  <a:pt x="9040" y="21600"/>
                </a:lnTo>
                <a:cubicBezTo>
                  <a:pt x="9264" y="21600"/>
                  <a:pt x="9447" y="21477"/>
                  <a:pt x="9447" y="21327"/>
                </a:cubicBezTo>
                <a:lnTo>
                  <a:pt x="9447" y="13672"/>
                </a:lnTo>
                <a:lnTo>
                  <a:pt x="12099" y="13672"/>
                </a:lnTo>
                <a:lnTo>
                  <a:pt x="12099" y="21327"/>
                </a:lnTo>
                <a:cubicBezTo>
                  <a:pt x="12099" y="21477"/>
                  <a:pt x="12282" y="21600"/>
                  <a:pt x="12506" y="21600"/>
                </a:cubicBezTo>
                <a:lnTo>
                  <a:pt x="16994" y="21600"/>
                </a:lnTo>
                <a:cubicBezTo>
                  <a:pt x="17218" y="21600"/>
                  <a:pt x="17399" y="21477"/>
                  <a:pt x="17399" y="21327"/>
                </a:cubicBezTo>
                <a:lnTo>
                  <a:pt x="17399" y="21107"/>
                </a:lnTo>
                <a:cubicBezTo>
                  <a:pt x="17399" y="20979"/>
                  <a:pt x="17336" y="20853"/>
                  <a:pt x="17220" y="20751"/>
                </a:cubicBezTo>
                <a:lnTo>
                  <a:pt x="16357" y="19992"/>
                </a:lnTo>
                <a:cubicBezTo>
                  <a:pt x="16241" y="19890"/>
                  <a:pt x="16179" y="19764"/>
                  <a:pt x="16179" y="19636"/>
                </a:cubicBezTo>
                <a:lnTo>
                  <a:pt x="16179" y="13672"/>
                </a:lnTo>
                <a:lnTo>
                  <a:pt x="16838" y="13672"/>
                </a:lnTo>
                <a:cubicBezTo>
                  <a:pt x="17173" y="13672"/>
                  <a:pt x="17444" y="13490"/>
                  <a:pt x="17444" y="13265"/>
                </a:cubicBezTo>
                <a:lnTo>
                  <a:pt x="17444" y="7843"/>
                </a:lnTo>
                <a:lnTo>
                  <a:pt x="18075" y="7843"/>
                </a:lnTo>
                <a:lnTo>
                  <a:pt x="18075" y="9364"/>
                </a:lnTo>
                <a:cubicBezTo>
                  <a:pt x="18075" y="9530"/>
                  <a:pt x="18249" y="9669"/>
                  <a:pt x="18480" y="9703"/>
                </a:cubicBezTo>
                <a:lnTo>
                  <a:pt x="18480" y="10395"/>
                </a:lnTo>
                <a:cubicBezTo>
                  <a:pt x="18249" y="10429"/>
                  <a:pt x="18075" y="10568"/>
                  <a:pt x="18075" y="10734"/>
                </a:cubicBezTo>
                <a:lnTo>
                  <a:pt x="18075" y="13326"/>
                </a:lnTo>
                <a:cubicBezTo>
                  <a:pt x="18075" y="13518"/>
                  <a:pt x="18308" y="13672"/>
                  <a:pt x="18594" y="13672"/>
                </a:cubicBezTo>
                <a:lnTo>
                  <a:pt x="18790" y="13672"/>
                </a:lnTo>
                <a:lnTo>
                  <a:pt x="18136" y="14205"/>
                </a:lnTo>
                <a:cubicBezTo>
                  <a:pt x="18028" y="14293"/>
                  <a:pt x="17991" y="14412"/>
                  <a:pt x="18038" y="14521"/>
                </a:cubicBezTo>
                <a:lnTo>
                  <a:pt x="18498" y="15614"/>
                </a:lnTo>
                <a:cubicBezTo>
                  <a:pt x="18524" y="15676"/>
                  <a:pt x="18609" y="15719"/>
                  <a:pt x="18704" y="15719"/>
                </a:cubicBezTo>
                <a:lnTo>
                  <a:pt x="19039" y="15719"/>
                </a:lnTo>
                <a:cubicBezTo>
                  <a:pt x="19157" y="15719"/>
                  <a:pt x="19250" y="15655"/>
                  <a:pt x="19250" y="15576"/>
                </a:cubicBezTo>
                <a:lnTo>
                  <a:pt x="19250" y="14788"/>
                </a:lnTo>
                <a:cubicBezTo>
                  <a:pt x="19250" y="14591"/>
                  <a:pt x="19488" y="14431"/>
                  <a:pt x="19781" y="14431"/>
                </a:cubicBezTo>
                <a:cubicBezTo>
                  <a:pt x="20074" y="14431"/>
                  <a:pt x="20312" y="14591"/>
                  <a:pt x="20312" y="14788"/>
                </a:cubicBezTo>
                <a:lnTo>
                  <a:pt x="20312" y="15576"/>
                </a:lnTo>
                <a:cubicBezTo>
                  <a:pt x="20312" y="15655"/>
                  <a:pt x="20408" y="15719"/>
                  <a:pt x="20525" y="15719"/>
                </a:cubicBezTo>
                <a:lnTo>
                  <a:pt x="20860" y="15719"/>
                </a:lnTo>
                <a:cubicBezTo>
                  <a:pt x="20955" y="15719"/>
                  <a:pt x="21038" y="15676"/>
                  <a:pt x="21064" y="15614"/>
                </a:cubicBezTo>
                <a:lnTo>
                  <a:pt x="21527" y="14521"/>
                </a:lnTo>
                <a:cubicBezTo>
                  <a:pt x="21573" y="14412"/>
                  <a:pt x="21536" y="14293"/>
                  <a:pt x="21429" y="14205"/>
                </a:cubicBezTo>
                <a:lnTo>
                  <a:pt x="20775" y="13672"/>
                </a:lnTo>
                <a:lnTo>
                  <a:pt x="20971" y="13672"/>
                </a:lnTo>
                <a:cubicBezTo>
                  <a:pt x="21256" y="13672"/>
                  <a:pt x="21489" y="13518"/>
                  <a:pt x="21489" y="13326"/>
                </a:cubicBezTo>
                <a:lnTo>
                  <a:pt x="21489" y="10734"/>
                </a:lnTo>
                <a:cubicBezTo>
                  <a:pt x="21489" y="10568"/>
                  <a:pt x="21313" y="10429"/>
                  <a:pt x="21081" y="10395"/>
                </a:cubicBezTo>
                <a:lnTo>
                  <a:pt x="21081" y="9703"/>
                </a:lnTo>
                <a:cubicBezTo>
                  <a:pt x="21313" y="9669"/>
                  <a:pt x="21489" y="9530"/>
                  <a:pt x="21489" y="9364"/>
                </a:cubicBezTo>
                <a:lnTo>
                  <a:pt x="21489" y="5197"/>
                </a:lnTo>
                <a:cubicBezTo>
                  <a:pt x="21489" y="5006"/>
                  <a:pt x="21256" y="4850"/>
                  <a:pt x="20971" y="4850"/>
                </a:cubicBezTo>
                <a:lnTo>
                  <a:pt x="18594" y="4850"/>
                </a:lnTo>
                <a:cubicBezTo>
                  <a:pt x="18308" y="4850"/>
                  <a:pt x="18075" y="5006"/>
                  <a:pt x="18075" y="5197"/>
                </a:cubicBezTo>
                <a:lnTo>
                  <a:pt x="18075" y="5592"/>
                </a:lnTo>
                <a:lnTo>
                  <a:pt x="17444" y="5592"/>
                </a:lnTo>
                <a:lnTo>
                  <a:pt x="17444" y="4455"/>
                </a:lnTo>
                <a:cubicBezTo>
                  <a:pt x="17444" y="4230"/>
                  <a:pt x="17173" y="4048"/>
                  <a:pt x="16838" y="4048"/>
                </a:cubicBezTo>
                <a:lnTo>
                  <a:pt x="14503" y="4048"/>
                </a:lnTo>
                <a:lnTo>
                  <a:pt x="14503" y="2779"/>
                </a:lnTo>
                <a:cubicBezTo>
                  <a:pt x="14503" y="2688"/>
                  <a:pt x="14614" y="2614"/>
                  <a:pt x="14750" y="2614"/>
                </a:cubicBezTo>
                <a:lnTo>
                  <a:pt x="15102" y="2614"/>
                </a:lnTo>
                <a:cubicBezTo>
                  <a:pt x="15238" y="2614"/>
                  <a:pt x="15349" y="2541"/>
                  <a:pt x="15349" y="2450"/>
                </a:cubicBezTo>
                <a:lnTo>
                  <a:pt x="15349" y="1600"/>
                </a:lnTo>
                <a:cubicBezTo>
                  <a:pt x="15349" y="1509"/>
                  <a:pt x="15238" y="1434"/>
                  <a:pt x="15102" y="1434"/>
                </a:cubicBezTo>
                <a:lnTo>
                  <a:pt x="14750" y="1434"/>
                </a:lnTo>
                <a:cubicBezTo>
                  <a:pt x="14614" y="1434"/>
                  <a:pt x="14503" y="1360"/>
                  <a:pt x="14503" y="1269"/>
                </a:cubicBezTo>
                <a:lnTo>
                  <a:pt x="14503" y="398"/>
                </a:lnTo>
                <a:cubicBezTo>
                  <a:pt x="14503" y="178"/>
                  <a:pt x="14238" y="0"/>
                  <a:pt x="13910" y="0"/>
                </a:cubicBezTo>
                <a:lnTo>
                  <a:pt x="7636" y="0"/>
                </a:lnTo>
                <a:close/>
                <a:moveTo>
                  <a:pt x="9228" y="1434"/>
                </a:moveTo>
                <a:cubicBezTo>
                  <a:pt x="9713" y="1434"/>
                  <a:pt x="10106" y="1700"/>
                  <a:pt x="10106" y="2025"/>
                </a:cubicBezTo>
                <a:cubicBezTo>
                  <a:pt x="10106" y="2350"/>
                  <a:pt x="9713" y="2614"/>
                  <a:pt x="9228" y="2614"/>
                </a:cubicBezTo>
                <a:cubicBezTo>
                  <a:pt x="8743" y="2614"/>
                  <a:pt x="8351" y="2350"/>
                  <a:pt x="8351" y="2025"/>
                </a:cubicBezTo>
                <a:cubicBezTo>
                  <a:pt x="8351" y="1700"/>
                  <a:pt x="8743" y="1434"/>
                  <a:pt x="9228" y="1434"/>
                </a:cubicBezTo>
                <a:close/>
                <a:moveTo>
                  <a:pt x="12317" y="1434"/>
                </a:moveTo>
                <a:cubicBezTo>
                  <a:pt x="12802" y="1434"/>
                  <a:pt x="13195" y="1700"/>
                  <a:pt x="13195" y="2025"/>
                </a:cubicBezTo>
                <a:cubicBezTo>
                  <a:pt x="13195" y="2350"/>
                  <a:pt x="12802" y="2614"/>
                  <a:pt x="12317" y="2614"/>
                </a:cubicBezTo>
                <a:cubicBezTo>
                  <a:pt x="11832" y="2614"/>
                  <a:pt x="11440" y="2350"/>
                  <a:pt x="11440" y="2025"/>
                </a:cubicBezTo>
                <a:cubicBezTo>
                  <a:pt x="11440" y="1700"/>
                  <a:pt x="11832" y="1434"/>
                  <a:pt x="12317" y="1434"/>
                </a:cubicBezTo>
                <a:close/>
                <a:moveTo>
                  <a:pt x="8091" y="5474"/>
                </a:moveTo>
                <a:lnTo>
                  <a:pt x="13454" y="5474"/>
                </a:lnTo>
                <a:lnTo>
                  <a:pt x="13454" y="7795"/>
                </a:lnTo>
                <a:lnTo>
                  <a:pt x="8091" y="7795"/>
                </a:lnTo>
                <a:lnTo>
                  <a:pt x="8091" y="5474"/>
                </a:lnTo>
                <a:close/>
                <a:moveTo>
                  <a:pt x="8688" y="8716"/>
                </a:moveTo>
                <a:cubicBezTo>
                  <a:pt x="9016" y="8716"/>
                  <a:pt x="9281" y="8895"/>
                  <a:pt x="9281" y="9116"/>
                </a:cubicBezTo>
                <a:cubicBezTo>
                  <a:pt x="9281" y="9336"/>
                  <a:pt x="9016" y="9514"/>
                  <a:pt x="8688" y="9514"/>
                </a:cubicBezTo>
                <a:cubicBezTo>
                  <a:pt x="8359" y="9514"/>
                  <a:pt x="8091" y="9336"/>
                  <a:pt x="8091" y="9116"/>
                </a:cubicBezTo>
                <a:cubicBezTo>
                  <a:pt x="8091" y="8895"/>
                  <a:pt x="8359" y="8716"/>
                  <a:pt x="8688" y="8716"/>
                </a:cubicBezTo>
                <a:close/>
                <a:moveTo>
                  <a:pt x="10773" y="8716"/>
                </a:moveTo>
                <a:cubicBezTo>
                  <a:pt x="11102" y="8716"/>
                  <a:pt x="11369" y="8895"/>
                  <a:pt x="11369" y="9116"/>
                </a:cubicBezTo>
                <a:cubicBezTo>
                  <a:pt x="11369" y="9336"/>
                  <a:pt x="11102" y="9514"/>
                  <a:pt x="10773" y="9514"/>
                </a:cubicBezTo>
                <a:cubicBezTo>
                  <a:pt x="10444" y="9514"/>
                  <a:pt x="10177" y="9336"/>
                  <a:pt x="10177" y="9116"/>
                </a:cubicBezTo>
                <a:cubicBezTo>
                  <a:pt x="10177" y="8895"/>
                  <a:pt x="10444" y="8716"/>
                  <a:pt x="10773" y="8716"/>
                </a:cubicBezTo>
                <a:close/>
                <a:moveTo>
                  <a:pt x="12858" y="8716"/>
                </a:moveTo>
                <a:cubicBezTo>
                  <a:pt x="13187" y="8716"/>
                  <a:pt x="13454" y="8895"/>
                  <a:pt x="13454" y="9116"/>
                </a:cubicBezTo>
                <a:cubicBezTo>
                  <a:pt x="13454" y="9336"/>
                  <a:pt x="13187" y="9514"/>
                  <a:pt x="12858" y="9514"/>
                </a:cubicBezTo>
                <a:cubicBezTo>
                  <a:pt x="12530" y="9514"/>
                  <a:pt x="12265" y="9336"/>
                  <a:pt x="12265" y="9116"/>
                </a:cubicBezTo>
                <a:cubicBezTo>
                  <a:pt x="12265" y="8895"/>
                  <a:pt x="12530" y="8716"/>
                  <a:pt x="12858" y="8716"/>
                </a:cubicBezTo>
                <a:close/>
                <a:moveTo>
                  <a:pt x="10773" y="10277"/>
                </a:moveTo>
                <a:cubicBezTo>
                  <a:pt x="11801" y="10277"/>
                  <a:pt x="12768" y="10545"/>
                  <a:pt x="13495" y="11033"/>
                </a:cubicBezTo>
                <a:lnTo>
                  <a:pt x="11917" y="12093"/>
                </a:lnTo>
                <a:cubicBezTo>
                  <a:pt x="11612" y="11888"/>
                  <a:pt x="11205" y="11774"/>
                  <a:pt x="10773" y="11774"/>
                </a:cubicBezTo>
                <a:cubicBezTo>
                  <a:pt x="10341" y="11774"/>
                  <a:pt x="9934" y="11888"/>
                  <a:pt x="9628" y="12093"/>
                </a:cubicBezTo>
                <a:lnTo>
                  <a:pt x="8051" y="11033"/>
                </a:lnTo>
                <a:cubicBezTo>
                  <a:pt x="8778" y="10545"/>
                  <a:pt x="9745" y="10277"/>
                  <a:pt x="10773" y="10277"/>
                </a:cubicBez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56" name="Male"/>
          <p:cNvSpPr/>
          <p:nvPr/>
        </p:nvSpPr>
        <p:spPr>
          <a:xfrm>
            <a:off x="7216341" y="3580023"/>
            <a:ext cx="197718" cy="53350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57" name="Robot"/>
          <p:cNvSpPr/>
          <p:nvPr/>
        </p:nvSpPr>
        <p:spPr>
          <a:xfrm>
            <a:off x="8831275" y="3751955"/>
            <a:ext cx="244452" cy="365295"/>
          </a:xfrm>
          <a:custGeom>
            <a:avLst/>
            <a:gdLst/>
            <a:ahLst/>
            <a:cxnLst>
              <a:cxn ang="0">
                <a:pos x="wd2" y="hd2"/>
              </a:cxn>
              <a:cxn ang="5400000">
                <a:pos x="wd2" y="hd2"/>
              </a:cxn>
              <a:cxn ang="10800000">
                <a:pos x="wd2" y="hd2"/>
              </a:cxn>
              <a:cxn ang="16200000">
                <a:pos x="wd2" y="hd2"/>
              </a:cxn>
            </a:cxnLst>
            <a:rect l="0" t="0" r="r" b="b"/>
            <a:pathLst>
              <a:path w="21547" h="21600" extrusionOk="0">
                <a:moveTo>
                  <a:pt x="7636" y="0"/>
                </a:moveTo>
                <a:cubicBezTo>
                  <a:pt x="7308" y="0"/>
                  <a:pt x="7042" y="178"/>
                  <a:pt x="7042" y="398"/>
                </a:cubicBezTo>
                <a:lnTo>
                  <a:pt x="7042" y="1269"/>
                </a:lnTo>
                <a:cubicBezTo>
                  <a:pt x="7042" y="1360"/>
                  <a:pt x="6932" y="1434"/>
                  <a:pt x="6796" y="1434"/>
                </a:cubicBezTo>
                <a:lnTo>
                  <a:pt x="6444" y="1434"/>
                </a:lnTo>
                <a:cubicBezTo>
                  <a:pt x="6308" y="1434"/>
                  <a:pt x="6197" y="1509"/>
                  <a:pt x="6197" y="1600"/>
                </a:cubicBezTo>
                <a:lnTo>
                  <a:pt x="6197" y="2450"/>
                </a:lnTo>
                <a:cubicBezTo>
                  <a:pt x="6197" y="2541"/>
                  <a:pt x="6308" y="2614"/>
                  <a:pt x="6444" y="2614"/>
                </a:cubicBezTo>
                <a:lnTo>
                  <a:pt x="6796" y="2614"/>
                </a:lnTo>
                <a:cubicBezTo>
                  <a:pt x="6932" y="2614"/>
                  <a:pt x="7042" y="2688"/>
                  <a:pt x="7042" y="2779"/>
                </a:cubicBezTo>
                <a:lnTo>
                  <a:pt x="7042" y="4048"/>
                </a:lnTo>
                <a:lnTo>
                  <a:pt x="4708" y="4048"/>
                </a:lnTo>
                <a:cubicBezTo>
                  <a:pt x="4373" y="4048"/>
                  <a:pt x="4102" y="4230"/>
                  <a:pt x="4102" y="4455"/>
                </a:cubicBezTo>
                <a:lnTo>
                  <a:pt x="4102" y="5592"/>
                </a:lnTo>
                <a:lnTo>
                  <a:pt x="3470" y="5592"/>
                </a:lnTo>
                <a:lnTo>
                  <a:pt x="3470" y="5197"/>
                </a:lnTo>
                <a:cubicBezTo>
                  <a:pt x="3470" y="5006"/>
                  <a:pt x="3238" y="4850"/>
                  <a:pt x="2952" y="4850"/>
                </a:cubicBezTo>
                <a:lnTo>
                  <a:pt x="575" y="4850"/>
                </a:lnTo>
                <a:cubicBezTo>
                  <a:pt x="289" y="4850"/>
                  <a:pt x="57" y="5006"/>
                  <a:pt x="57" y="5197"/>
                </a:cubicBezTo>
                <a:lnTo>
                  <a:pt x="57" y="9364"/>
                </a:lnTo>
                <a:cubicBezTo>
                  <a:pt x="57" y="9530"/>
                  <a:pt x="233" y="9669"/>
                  <a:pt x="464" y="9703"/>
                </a:cubicBezTo>
                <a:lnTo>
                  <a:pt x="464" y="10395"/>
                </a:lnTo>
                <a:cubicBezTo>
                  <a:pt x="233" y="10429"/>
                  <a:pt x="57" y="10568"/>
                  <a:pt x="57" y="10734"/>
                </a:cubicBezTo>
                <a:lnTo>
                  <a:pt x="57" y="13326"/>
                </a:lnTo>
                <a:cubicBezTo>
                  <a:pt x="57" y="13518"/>
                  <a:pt x="290" y="13672"/>
                  <a:pt x="575" y="13672"/>
                </a:cubicBezTo>
                <a:lnTo>
                  <a:pt x="771" y="13672"/>
                </a:lnTo>
                <a:lnTo>
                  <a:pt x="117" y="14205"/>
                </a:lnTo>
                <a:cubicBezTo>
                  <a:pt x="10" y="14293"/>
                  <a:pt x="-27" y="14412"/>
                  <a:pt x="19" y="14521"/>
                </a:cubicBezTo>
                <a:lnTo>
                  <a:pt x="480" y="15614"/>
                </a:lnTo>
                <a:cubicBezTo>
                  <a:pt x="506" y="15676"/>
                  <a:pt x="590" y="15719"/>
                  <a:pt x="686" y="15719"/>
                </a:cubicBezTo>
                <a:lnTo>
                  <a:pt x="1020" y="15719"/>
                </a:lnTo>
                <a:cubicBezTo>
                  <a:pt x="1138" y="15719"/>
                  <a:pt x="1234" y="15655"/>
                  <a:pt x="1234" y="15576"/>
                </a:cubicBezTo>
                <a:lnTo>
                  <a:pt x="1234" y="14788"/>
                </a:lnTo>
                <a:cubicBezTo>
                  <a:pt x="1234" y="14591"/>
                  <a:pt x="1472" y="14431"/>
                  <a:pt x="1765" y="14431"/>
                </a:cubicBezTo>
                <a:cubicBezTo>
                  <a:pt x="2058" y="14431"/>
                  <a:pt x="2293" y="14591"/>
                  <a:pt x="2293" y="14788"/>
                </a:cubicBezTo>
                <a:lnTo>
                  <a:pt x="2293" y="15576"/>
                </a:lnTo>
                <a:cubicBezTo>
                  <a:pt x="2293" y="15655"/>
                  <a:pt x="2389" y="15719"/>
                  <a:pt x="2507" y="15719"/>
                </a:cubicBezTo>
                <a:lnTo>
                  <a:pt x="2842" y="15719"/>
                </a:lnTo>
                <a:cubicBezTo>
                  <a:pt x="2937" y="15719"/>
                  <a:pt x="3022" y="15676"/>
                  <a:pt x="3048" y="15614"/>
                </a:cubicBezTo>
                <a:lnTo>
                  <a:pt x="3508" y="14521"/>
                </a:lnTo>
                <a:cubicBezTo>
                  <a:pt x="3554" y="14412"/>
                  <a:pt x="3518" y="14293"/>
                  <a:pt x="3410" y="14205"/>
                </a:cubicBezTo>
                <a:lnTo>
                  <a:pt x="2756" y="13672"/>
                </a:lnTo>
                <a:lnTo>
                  <a:pt x="2952" y="13672"/>
                </a:lnTo>
                <a:cubicBezTo>
                  <a:pt x="3238" y="13672"/>
                  <a:pt x="3470" y="13518"/>
                  <a:pt x="3470" y="13326"/>
                </a:cubicBezTo>
                <a:lnTo>
                  <a:pt x="3470" y="10734"/>
                </a:lnTo>
                <a:cubicBezTo>
                  <a:pt x="3470" y="10568"/>
                  <a:pt x="3297" y="10429"/>
                  <a:pt x="3065" y="10395"/>
                </a:cubicBezTo>
                <a:lnTo>
                  <a:pt x="3065" y="9703"/>
                </a:lnTo>
                <a:cubicBezTo>
                  <a:pt x="3297" y="9669"/>
                  <a:pt x="3470" y="9530"/>
                  <a:pt x="3470" y="9364"/>
                </a:cubicBezTo>
                <a:lnTo>
                  <a:pt x="3470" y="7843"/>
                </a:lnTo>
                <a:lnTo>
                  <a:pt x="4102" y="7843"/>
                </a:lnTo>
                <a:lnTo>
                  <a:pt x="4102" y="13265"/>
                </a:lnTo>
                <a:cubicBezTo>
                  <a:pt x="4102" y="13490"/>
                  <a:pt x="4373" y="13672"/>
                  <a:pt x="4708" y="13672"/>
                </a:cubicBezTo>
                <a:lnTo>
                  <a:pt x="5367" y="13672"/>
                </a:lnTo>
                <a:lnTo>
                  <a:pt x="5367" y="19636"/>
                </a:lnTo>
                <a:cubicBezTo>
                  <a:pt x="5367" y="19764"/>
                  <a:pt x="5302" y="19890"/>
                  <a:pt x="5186" y="19992"/>
                </a:cubicBezTo>
                <a:lnTo>
                  <a:pt x="4326" y="20751"/>
                </a:lnTo>
                <a:cubicBezTo>
                  <a:pt x="4210" y="20853"/>
                  <a:pt x="4145" y="20979"/>
                  <a:pt x="4145" y="21107"/>
                </a:cubicBezTo>
                <a:lnTo>
                  <a:pt x="4145" y="21327"/>
                </a:lnTo>
                <a:cubicBezTo>
                  <a:pt x="4145" y="21477"/>
                  <a:pt x="4328" y="21600"/>
                  <a:pt x="4552" y="21600"/>
                </a:cubicBezTo>
                <a:lnTo>
                  <a:pt x="9040" y="21600"/>
                </a:lnTo>
                <a:cubicBezTo>
                  <a:pt x="9264" y="21600"/>
                  <a:pt x="9447" y="21477"/>
                  <a:pt x="9447" y="21327"/>
                </a:cubicBezTo>
                <a:lnTo>
                  <a:pt x="9447" y="13672"/>
                </a:lnTo>
                <a:lnTo>
                  <a:pt x="12099" y="13672"/>
                </a:lnTo>
                <a:lnTo>
                  <a:pt x="12099" y="21327"/>
                </a:lnTo>
                <a:cubicBezTo>
                  <a:pt x="12099" y="21477"/>
                  <a:pt x="12282" y="21600"/>
                  <a:pt x="12506" y="21600"/>
                </a:cubicBezTo>
                <a:lnTo>
                  <a:pt x="16994" y="21600"/>
                </a:lnTo>
                <a:cubicBezTo>
                  <a:pt x="17218" y="21600"/>
                  <a:pt x="17399" y="21477"/>
                  <a:pt x="17399" y="21327"/>
                </a:cubicBezTo>
                <a:lnTo>
                  <a:pt x="17399" y="21107"/>
                </a:lnTo>
                <a:cubicBezTo>
                  <a:pt x="17399" y="20979"/>
                  <a:pt x="17336" y="20853"/>
                  <a:pt x="17220" y="20751"/>
                </a:cubicBezTo>
                <a:lnTo>
                  <a:pt x="16357" y="19992"/>
                </a:lnTo>
                <a:cubicBezTo>
                  <a:pt x="16241" y="19890"/>
                  <a:pt x="16179" y="19764"/>
                  <a:pt x="16179" y="19636"/>
                </a:cubicBezTo>
                <a:lnTo>
                  <a:pt x="16179" y="13672"/>
                </a:lnTo>
                <a:lnTo>
                  <a:pt x="16838" y="13672"/>
                </a:lnTo>
                <a:cubicBezTo>
                  <a:pt x="17173" y="13672"/>
                  <a:pt x="17444" y="13490"/>
                  <a:pt x="17444" y="13265"/>
                </a:cubicBezTo>
                <a:lnTo>
                  <a:pt x="17444" y="7843"/>
                </a:lnTo>
                <a:lnTo>
                  <a:pt x="18075" y="7843"/>
                </a:lnTo>
                <a:lnTo>
                  <a:pt x="18075" y="9364"/>
                </a:lnTo>
                <a:cubicBezTo>
                  <a:pt x="18075" y="9530"/>
                  <a:pt x="18249" y="9669"/>
                  <a:pt x="18480" y="9703"/>
                </a:cubicBezTo>
                <a:lnTo>
                  <a:pt x="18480" y="10395"/>
                </a:lnTo>
                <a:cubicBezTo>
                  <a:pt x="18249" y="10429"/>
                  <a:pt x="18075" y="10568"/>
                  <a:pt x="18075" y="10734"/>
                </a:cubicBezTo>
                <a:lnTo>
                  <a:pt x="18075" y="13326"/>
                </a:lnTo>
                <a:cubicBezTo>
                  <a:pt x="18075" y="13518"/>
                  <a:pt x="18308" y="13672"/>
                  <a:pt x="18594" y="13672"/>
                </a:cubicBezTo>
                <a:lnTo>
                  <a:pt x="18790" y="13672"/>
                </a:lnTo>
                <a:lnTo>
                  <a:pt x="18136" y="14205"/>
                </a:lnTo>
                <a:cubicBezTo>
                  <a:pt x="18028" y="14293"/>
                  <a:pt x="17991" y="14412"/>
                  <a:pt x="18038" y="14521"/>
                </a:cubicBezTo>
                <a:lnTo>
                  <a:pt x="18498" y="15614"/>
                </a:lnTo>
                <a:cubicBezTo>
                  <a:pt x="18524" y="15676"/>
                  <a:pt x="18609" y="15719"/>
                  <a:pt x="18704" y="15719"/>
                </a:cubicBezTo>
                <a:lnTo>
                  <a:pt x="19039" y="15719"/>
                </a:lnTo>
                <a:cubicBezTo>
                  <a:pt x="19157" y="15719"/>
                  <a:pt x="19250" y="15655"/>
                  <a:pt x="19250" y="15576"/>
                </a:cubicBezTo>
                <a:lnTo>
                  <a:pt x="19250" y="14788"/>
                </a:lnTo>
                <a:cubicBezTo>
                  <a:pt x="19250" y="14591"/>
                  <a:pt x="19488" y="14431"/>
                  <a:pt x="19781" y="14431"/>
                </a:cubicBezTo>
                <a:cubicBezTo>
                  <a:pt x="20074" y="14431"/>
                  <a:pt x="20312" y="14591"/>
                  <a:pt x="20312" y="14788"/>
                </a:cubicBezTo>
                <a:lnTo>
                  <a:pt x="20312" y="15576"/>
                </a:lnTo>
                <a:cubicBezTo>
                  <a:pt x="20312" y="15655"/>
                  <a:pt x="20408" y="15719"/>
                  <a:pt x="20525" y="15719"/>
                </a:cubicBezTo>
                <a:lnTo>
                  <a:pt x="20860" y="15719"/>
                </a:lnTo>
                <a:cubicBezTo>
                  <a:pt x="20955" y="15719"/>
                  <a:pt x="21038" y="15676"/>
                  <a:pt x="21064" y="15614"/>
                </a:cubicBezTo>
                <a:lnTo>
                  <a:pt x="21527" y="14521"/>
                </a:lnTo>
                <a:cubicBezTo>
                  <a:pt x="21573" y="14412"/>
                  <a:pt x="21536" y="14293"/>
                  <a:pt x="21429" y="14205"/>
                </a:cubicBezTo>
                <a:lnTo>
                  <a:pt x="20775" y="13672"/>
                </a:lnTo>
                <a:lnTo>
                  <a:pt x="20971" y="13672"/>
                </a:lnTo>
                <a:cubicBezTo>
                  <a:pt x="21256" y="13672"/>
                  <a:pt x="21489" y="13518"/>
                  <a:pt x="21489" y="13326"/>
                </a:cubicBezTo>
                <a:lnTo>
                  <a:pt x="21489" y="10734"/>
                </a:lnTo>
                <a:cubicBezTo>
                  <a:pt x="21489" y="10568"/>
                  <a:pt x="21313" y="10429"/>
                  <a:pt x="21081" y="10395"/>
                </a:cubicBezTo>
                <a:lnTo>
                  <a:pt x="21081" y="9703"/>
                </a:lnTo>
                <a:cubicBezTo>
                  <a:pt x="21313" y="9669"/>
                  <a:pt x="21489" y="9530"/>
                  <a:pt x="21489" y="9364"/>
                </a:cubicBezTo>
                <a:lnTo>
                  <a:pt x="21489" y="5197"/>
                </a:lnTo>
                <a:cubicBezTo>
                  <a:pt x="21489" y="5006"/>
                  <a:pt x="21256" y="4850"/>
                  <a:pt x="20971" y="4850"/>
                </a:cubicBezTo>
                <a:lnTo>
                  <a:pt x="18594" y="4850"/>
                </a:lnTo>
                <a:cubicBezTo>
                  <a:pt x="18308" y="4850"/>
                  <a:pt x="18075" y="5006"/>
                  <a:pt x="18075" y="5197"/>
                </a:cubicBezTo>
                <a:lnTo>
                  <a:pt x="18075" y="5592"/>
                </a:lnTo>
                <a:lnTo>
                  <a:pt x="17444" y="5592"/>
                </a:lnTo>
                <a:lnTo>
                  <a:pt x="17444" y="4455"/>
                </a:lnTo>
                <a:cubicBezTo>
                  <a:pt x="17444" y="4230"/>
                  <a:pt x="17173" y="4048"/>
                  <a:pt x="16838" y="4048"/>
                </a:cubicBezTo>
                <a:lnTo>
                  <a:pt x="14503" y="4048"/>
                </a:lnTo>
                <a:lnTo>
                  <a:pt x="14503" y="2779"/>
                </a:lnTo>
                <a:cubicBezTo>
                  <a:pt x="14503" y="2688"/>
                  <a:pt x="14614" y="2614"/>
                  <a:pt x="14750" y="2614"/>
                </a:cubicBezTo>
                <a:lnTo>
                  <a:pt x="15102" y="2614"/>
                </a:lnTo>
                <a:cubicBezTo>
                  <a:pt x="15238" y="2614"/>
                  <a:pt x="15349" y="2541"/>
                  <a:pt x="15349" y="2450"/>
                </a:cubicBezTo>
                <a:lnTo>
                  <a:pt x="15349" y="1600"/>
                </a:lnTo>
                <a:cubicBezTo>
                  <a:pt x="15349" y="1509"/>
                  <a:pt x="15238" y="1434"/>
                  <a:pt x="15102" y="1434"/>
                </a:cubicBezTo>
                <a:lnTo>
                  <a:pt x="14750" y="1434"/>
                </a:lnTo>
                <a:cubicBezTo>
                  <a:pt x="14614" y="1434"/>
                  <a:pt x="14503" y="1360"/>
                  <a:pt x="14503" y="1269"/>
                </a:cubicBezTo>
                <a:lnTo>
                  <a:pt x="14503" y="398"/>
                </a:lnTo>
                <a:cubicBezTo>
                  <a:pt x="14503" y="178"/>
                  <a:pt x="14238" y="0"/>
                  <a:pt x="13910" y="0"/>
                </a:cubicBezTo>
                <a:lnTo>
                  <a:pt x="7636" y="0"/>
                </a:lnTo>
                <a:close/>
                <a:moveTo>
                  <a:pt x="9228" y="1434"/>
                </a:moveTo>
                <a:cubicBezTo>
                  <a:pt x="9713" y="1434"/>
                  <a:pt x="10106" y="1700"/>
                  <a:pt x="10106" y="2025"/>
                </a:cubicBezTo>
                <a:cubicBezTo>
                  <a:pt x="10106" y="2350"/>
                  <a:pt x="9713" y="2614"/>
                  <a:pt x="9228" y="2614"/>
                </a:cubicBezTo>
                <a:cubicBezTo>
                  <a:pt x="8743" y="2614"/>
                  <a:pt x="8351" y="2350"/>
                  <a:pt x="8351" y="2025"/>
                </a:cubicBezTo>
                <a:cubicBezTo>
                  <a:pt x="8351" y="1700"/>
                  <a:pt x="8743" y="1434"/>
                  <a:pt x="9228" y="1434"/>
                </a:cubicBezTo>
                <a:close/>
                <a:moveTo>
                  <a:pt x="12317" y="1434"/>
                </a:moveTo>
                <a:cubicBezTo>
                  <a:pt x="12802" y="1434"/>
                  <a:pt x="13195" y="1700"/>
                  <a:pt x="13195" y="2025"/>
                </a:cubicBezTo>
                <a:cubicBezTo>
                  <a:pt x="13195" y="2350"/>
                  <a:pt x="12802" y="2614"/>
                  <a:pt x="12317" y="2614"/>
                </a:cubicBezTo>
                <a:cubicBezTo>
                  <a:pt x="11832" y="2614"/>
                  <a:pt x="11440" y="2350"/>
                  <a:pt x="11440" y="2025"/>
                </a:cubicBezTo>
                <a:cubicBezTo>
                  <a:pt x="11440" y="1700"/>
                  <a:pt x="11832" y="1434"/>
                  <a:pt x="12317" y="1434"/>
                </a:cubicBezTo>
                <a:close/>
                <a:moveTo>
                  <a:pt x="8091" y="5474"/>
                </a:moveTo>
                <a:lnTo>
                  <a:pt x="13454" y="5474"/>
                </a:lnTo>
                <a:lnTo>
                  <a:pt x="13454" y="7795"/>
                </a:lnTo>
                <a:lnTo>
                  <a:pt x="8091" y="7795"/>
                </a:lnTo>
                <a:lnTo>
                  <a:pt x="8091" y="5474"/>
                </a:lnTo>
                <a:close/>
                <a:moveTo>
                  <a:pt x="8688" y="8716"/>
                </a:moveTo>
                <a:cubicBezTo>
                  <a:pt x="9016" y="8716"/>
                  <a:pt x="9281" y="8895"/>
                  <a:pt x="9281" y="9116"/>
                </a:cubicBezTo>
                <a:cubicBezTo>
                  <a:pt x="9281" y="9336"/>
                  <a:pt x="9016" y="9514"/>
                  <a:pt x="8688" y="9514"/>
                </a:cubicBezTo>
                <a:cubicBezTo>
                  <a:pt x="8359" y="9514"/>
                  <a:pt x="8091" y="9336"/>
                  <a:pt x="8091" y="9116"/>
                </a:cubicBezTo>
                <a:cubicBezTo>
                  <a:pt x="8091" y="8895"/>
                  <a:pt x="8359" y="8716"/>
                  <a:pt x="8688" y="8716"/>
                </a:cubicBezTo>
                <a:close/>
                <a:moveTo>
                  <a:pt x="10773" y="8716"/>
                </a:moveTo>
                <a:cubicBezTo>
                  <a:pt x="11102" y="8716"/>
                  <a:pt x="11369" y="8895"/>
                  <a:pt x="11369" y="9116"/>
                </a:cubicBezTo>
                <a:cubicBezTo>
                  <a:pt x="11369" y="9336"/>
                  <a:pt x="11102" y="9514"/>
                  <a:pt x="10773" y="9514"/>
                </a:cubicBezTo>
                <a:cubicBezTo>
                  <a:pt x="10444" y="9514"/>
                  <a:pt x="10177" y="9336"/>
                  <a:pt x="10177" y="9116"/>
                </a:cubicBezTo>
                <a:cubicBezTo>
                  <a:pt x="10177" y="8895"/>
                  <a:pt x="10444" y="8716"/>
                  <a:pt x="10773" y="8716"/>
                </a:cubicBezTo>
                <a:close/>
                <a:moveTo>
                  <a:pt x="12858" y="8716"/>
                </a:moveTo>
                <a:cubicBezTo>
                  <a:pt x="13187" y="8716"/>
                  <a:pt x="13454" y="8895"/>
                  <a:pt x="13454" y="9116"/>
                </a:cubicBezTo>
                <a:cubicBezTo>
                  <a:pt x="13454" y="9336"/>
                  <a:pt x="13187" y="9514"/>
                  <a:pt x="12858" y="9514"/>
                </a:cubicBezTo>
                <a:cubicBezTo>
                  <a:pt x="12530" y="9514"/>
                  <a:pt x="12265" y="9336"/>
                  <a:pt x="12265" y="9116"/>
                </a:cubicBezTo>
                <a:cubicBezTo>
                  <a:pt x="12265" y="8895"/>
                  <a:pt x="12530" y="8716"/>
                  <a:pt x="12858" y="8716"/>
                </a:cubicBezTo>
                <a:close/>
                <a:moveTo>
                  <a:pt x="10773" y="10277"/>
                </a:moveTo>
                <a:cubicBezTo>
                  <a:pt x="11801" y="10277"/>
                  <a:pt x="12768" y="10545"/>
                  <a:pt x="13495" y="11033"/>
                </a:cubicBezTo>
                <a:lnTo>
                  <a:pt x="11917" y="12093"/>
                </a:lnTo>
                <a:cubicBezTo>
                  <a:pt x="11612" y="11888"/>
                  <a:pt x="11205" y="11774"/>
                  <a:pt x="10773" y="11774"/>
                </a:cubicBezTo>
                <a:cubicBezTo>
                  <a:pt x="10341" y="11774"/>
                  <a:pt x="9934" y="11888"/>
                  <a:pt x="9628" y="12093"/>
                </a:cubicBezTo>
                <a:lnTo>
                  <a:pt x="8051" y="11033"/>
                </a:lnTo>
                <a:cubicBezTo>
                  <a:pt x="8778" y="10545"/>
                  <a:pt x="9745" y="10277"/>
                  <a:pt x="10773" y="10277"/>
                </a:cubicBez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58" name="Male"/>
          <p:cNvSpPr/>
          <p:nvPr/>
        </p:nvSpPr>
        <p:spPr>
          <a:xfrm>
            <a:off x="8549841" y="3580023"/>
            <a:ext cx="197719" cy="53350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59" name="Male"/>
          <p:cNvSpPr/>
          <p:nvPr/>
        </p:nvSpPr>
        <p:spPr>
          <a:xfrm>
            <a:off x="8295841" y="3580023"/>
            <a:ext cx="197719" cy="53350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60" name="Male"/>
          <p:cNvSpPr/>
          <p:nvPr/>
        </p:nvSpPr>
        <p:spPr>
          <a:xfrm>
            <a:off x="6277196" y="3948323"/>
            <a:ext cx="197718" cy="53350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61" name="Male"/>
          <p:cNvSpPr/>
          <p:nvPr/>
        </p:nvSpPr>
        <p:spPr>
          <a:xfrm>
            <a:off x="6023196" y="3948323"/>
            <a:ext cx="197718" cy="53350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62" name="Male"/>
          <p:cNvSpPr/>
          <p:nvPr/>
        </p:nvSpPr>
        <p:spPr>
          <a:xfrm>
            <a:off x="9958542" y="4104641"/>
            <a:ext cx="197719" cy="53350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264" name="Table 1"/>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265"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266" name="Beispiel"/>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t>Beispiel</a:t>
            </a:r>
          </a:p>
        </p:txBody>
      </p:sp>
      <p:sp>
        <p:nvSpPr>
          <p:cNvPr id="267" name="“The Cybernetic Teammate: A Field Experiment on Generative AI Reshaping Teamwork and Expertise” (GPT-4)"/>
          <p:cNvSpPr txBox="1"/>
          <p:nvPr/>
        </p:nvSpPr>
        <p:spPr>
          <a:xfrm>
            <a:off x="653231" y="5399537"/>
            <a:ext cx="6379952" cy="369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ts val="6000"/>
              </a:lnSpc>
              <a:defRPr sz="2000" b="0">
                <a:solidFill>
                  <a:srgbClr val="475467"/>
                </a:solidFill>
              </a:defRPr>
            </a:lvl1pPr>
          </a:lstStyle>
          <a:p>
            <a:pPr defTabSz="412750" eaLnBrk="1" fontAlgn="auto">
              <a:lnSpc>
                <a:spcPts val="3000"/>
              </a:lnSpc>
              <a:spcBef>
                <a:spcPts val="0"/>
              </a:spcBef>
              <a:spcAft>
                <a:spcPts val="0"/>
              </a:spcAft>
            </a:pPr>
            <a:r>
              <a:rPr sz="1000" kern="0">
                <a:latin typeface="Helvetica"/>
                <a:cs typeface="Helvetica"/>
                <a:sym typeface="Helvetica"/>
              </a:rPr>
              <a:t>“The Cybernetic Teammate: A Field Experiment on Generative AI Reshaping Teamwork and Expertise” (GPT-4)</a:t>
            </a:r>
          </a:p>
        </p:txBody>
      </p:sp>
      <p:sp>
        <p:nvSpPr>
          <p:cNvPr id="268" name="Rectangle"/>
          <p:cNvSpPr/>
          <p:nvPr/>
        </p:nvSpPr>
        <p:spPr>
          <a:xfrm>
            <a:off x="5346700" y="4627457"/>
            <a:ext cx="5567561" cy="370137"/>
          </a:xfrm>
          <a:prstGeom prst="rect">
            <a:avLst/>
          </a:prstGeom>
          <a:solidFill>
            <a:schemeClr val="accent5">
              <a:hueOff val="-82419"/>
              <a:satOff val="-9513"/>
              <a:lumOff val="-16343"/>
            </a:schemeClr>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69" name="Rectangle"/>
          <p:cNvSpPr/>
          <p:nvPr/>
        </p:nvSpPr>
        <p:spPr>
          <a:xfrm>
            <a:off x="5346700" y="4468192"/>
            <a:ext cx="3742433" cy="290712"/>
          </a:xfrm>
          <a:prstGeom prst="rect">
            <a:avLst/>
          </a:prstGeom>
          <a:solidFill>
            <a:schemeClr val="accent5">
              <a:hueOff val="-82419"/>
              <a:satOff val="-9513"/>
              <a:lumOff val="-16343"/>
            </a:schemeClr>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70" name="Rectangle"/>
          <p:cNvSpPr/>
          <p:nvPr/>
        </p:nvSpPr>
        <p:spPr>
          <a:xfrm>
            <a:off x="7174252" y="4115718"/>
            <a:ext cx="1912458" cy="370136"/>
          </a:xfrm>
          <a:prstGeom prst="rect">
            <a:avLst/>
          </a:prstGeom>
          <a:solidFill>
            <a:schemeClr val="accent5">
              <a:hueOff val="-82419"/>
              <a:satOff val="-9513"/>
              <a:lumOff val="-16343"/>
            </a:schemeClr>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71" name="1"/>
          <p:cNvSpPr txBox="1"/>
          <p:nvPr/>
        </p:nvSpPr>
        <p:spPr>
          <a:xfrm>
            <a:off x="8013616" y="4395540"/>
            <a:ext cx="22923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ts val="6000"/>
              </a:lnSpc>
              <a:defRPr sz="5000">
                <a:solidFill>
                  <a:srgbClr val="FFFFFF"/>
                </a:solidFill>
              </a:defRPr>
            </a:lvl1pPr>
          </a:lstStyle>
          <a:p>
            <a:pPr defTabSz="412750" eaLnBrk="1" fontAlgn="auto">
              <a:lnSpc>
                <a:spcPts val="3000"/>
              </a:lnSpc>
              <a:spcBef>
                <a:spcPts val="0"/>
              </a:spcBef>
              <a:spcAft>
                <a:spcPts val="0"/>
              </a:spcAft>
            </a:pPr>
            <a:r>
              <a:rPr sz="2500" b="1" kern="0">
                <a:latin typeface="Helvetica"/>
                <a:cs typeface="Helvetica"/>
                <a:sym typeface="Helvetica"/>
              </a:rPr>
              <a:t>1</a:t>
            </a:r>
          </a:p>
        </p:txBody>
      </p:sp>
      <p:sp>
        <p:nvSpPr>
          <p:cNvPr id="272" name="2"/>
          <p:cNvSpPr txBox="1"/>
          <p:nvPr/>
        </p:nvSpPr>
        <p:spPr>
          <a:xfrm>
            <a:off x="6132191" y="4565276"/>
            <a:ext cx="22923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ts val="6000"/>
              </a:lnSpc>
              <a:defRPr sz="5000">
                <a:solidFill>
                  <a:srgbClr val="FFFFFF"/>
                </a:solidFill>
              </a:defRPr>
            </a:lvl1pPr>
          </a:lstStyle>
          <a:p>
            <a:pPr defTabSz="412750" eaLnBrk="1" fontAlgn="auto">
              <a:lnSpc>
                <a:spcPts val="3000"/>
              </a:lnSpc>
              <a:spcBef>
                <a:spcPts val="0"/>
              </a:spcBef>
              <a:spcAft>
                <a:spcPts val="0"/>
              </a:spcAft>
            </a:pPr>
            <a:r>
              <a:rPr sz="2500" b="1" kern="0">
                <a:latin typeface="Helvetica"/>
                <a:cs typeface="Helvetica"/>
                <a:sym typeface="Helvetica"/>
              </a:rPr>
              <a:t>2</a:t>
            </a:r>
          </a:p>
        </p:txBody>
      </p:sp>
      <p:sp>
        <p:nvSpPr>
          <p:cNvPr id="273" name="3"/>
          <p:cNvSpPr txBox="1"/>
          <p:nvPr/>
        </p:nvSpPr>
        <p:spPr>
          <a:xfrm>
            <a:off x="9951338" y="4594517"/>
            <a:ext cx="229230"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lnSpc>
                <a:spcPts val="6000"/>
              </a:lnSpc>
              <a:defRPr sz="5000">
                <a:solidFill>
                  <a:srgbClr val="FFFFFF"/>
                </a:solidFill>
              </a:defRPr>
            </a:lvl1pPr>
          </a:lstStyle>
          <a:p>
            <a:pPr defTabSz="412750" eaLnBrk="1" fontAlgn="auto">
              <a:lnSpc>
                <a:spcPts val="3000"/>
              </a:lnSpc>
              <a:spcBef>
                <a:spcPts val="0"/>
              </a:spcBef>
              <a:spcAft>
                <a:spcPts val="0"/>
              </a:spcAft>
            </a:pPr>
            <a:r>
              <a:rPr sz="2500" b="1" kern="0">
                <a:latin typeface="Helvetica"/>
                <a:cs typeface="Helvetica"/>
                <a:sym typeface="Helvetica"/>
              </a:rPr>
              <a:t>3</a:t>
            </a:r>
          </a:p>
        </p:txBody>
      </p:sp>
      <p:sp>
        <p:nvSpPr>
          <p:cNvPr id="274" name="Robot"/>
          <p:cNvSpPr/>
          <p:nvPr/>
        </p:nvSpPr>
        <p:spPr>
          <a:xfrm>
            <a:off x="6714064" y="4116534"/>
            <a:ext cx="244451" cy="365295"/>
          </a:xfrm>
          <a:custGeom>
            <a:avLst/>
            <a:gdLst/>
            <a:ahLst/>
            <a:cxnLst>
              <a:cxn ang="0">
                <a:pos x="wd2" y="hd2"/>
              </a:cxn>
              <a:cxn ang="5400000">
                <a:pos x="wd2" y="hd2"/>
              </a:cxn>
              <a:cxn ang="10800000">
                <a:pos x="wd2" y="hd2"/>
              </a:cxn>
              <a:cxn ang="16200000">
                <a:pos x="wd2" y="hd2"/>
              </a:cxn>
            </a:cxnLst>
            <a:rect l="0" t="0" r="r" b="b"/>
            <a:pathLst>
              <a:path w="21547" h="21600" extrusionOk="0">
                <a:moveTo>
                  <a:pt x="7636" y="0"/>
                </a:moveTo>
                <a:cubicBezTo>
                  <a:pt x="7308" y="0"/>
                  <a:pt x="7042" y="178"/>
                  <a:pt x="7042" y="398"/>
                </a:cubicBezTo>
                <a:lnTo>
                  <a:pt x="7042" y="1269"/>
                </a:lnTo>
                <a:cubicBezTo>
                  <a:pt x="7042" y="1360"/>
                  <a:pt x="6932" y="1434"/>
                  <a:pt x="6796" y="1434"/>
                </a:cubicBezTo>
                <a:lnTo>
                  <a:pt x="6444" y="1434"/>
                </a:lnTo>
                <a:cubicBezTo>
                  <a:pt x="6308" y="1434"/>
                  <a:pt x="6197" y="1509"/>
                  <a:pt x="6197" y="1600"/>
                </a:cubicBezTo>
                <a:lnTo>
                  <a:pt x="6197" y="2450"/>
                </a:lnTo>
                <a:cubicBezTo>
                  <a:pt x="6197" y="2541"/>
                  <a:pt x="6308" y="2614"/>
                  <a:pt x="6444" y="2614"/>
                </a:cubicBezTo>
                <a:lnTo>
                  <a:pt x="6796" y="2614"/>
                </a:lnTo>
                <a:cubicBezTo>
                  <a:pt x="6932" y="2614"/>
                  <a:pt x="7042" y="2688"/>
                  <a:pt x="7042" y="2779"/>
                </a:cubicBezTo>
                <a:lnTo>
                  <a:pt x="7042" y="4048"/>
                </a:lnTo>
                <a:lnTo>
                  <a:pt x="4708" y="4048"/>
                </a:lnTo>
                <a:cubicBezTo>
                  <a:pt x="4373" y="4048"/>
                  <a:pt x="4102" y="4230"/>
                  <a:pt x="4102" y="4455"/>
                </a:cubicBezTo>
                <a:lnTo>
                  <a:pt x="4102" y="5592"/>
                </a:lnTo>
                <a:lnTo>
                  <a:pt x="3470" y="5592"/>
                </a:lnTo>
                <a:lnTo>
                  <a:pt x="3470" y="5197"/>
                </a:lnTo>
                <a:cubicBezTo>
                  <a:pt x="3470" y="5006"/>
                  <a:pt x="3238" y="4850"/>
                  <a:pt x="2952" y="4850"/>
                </a:cubicBezTo>
                <a:lnTo>
                  <a:pt x="575" y="4850"/>
                </a:lnTo>
                <a:cubicBezTo>
                  <a:pt x="289" y="4850"/>
                  <a:pt x="57" y="5006"/>
                  <a:pt x="57" y="5197"/>
                </a:cubicBezTo>
                <a:lnTo>
                  <a:pt x="57" y="9364"/>
                </a:lnTo>
                <a:cubicBezTo>
                  <a:pt x="57" y="9530"/>
                  <a:pt x="233" y="9669"/>
                  <a:pt x="464" y="9703"/>
                </a:cubicBezTo>
                <a:lnTo>
                  <a:pt x="464" y="10395"/>
                </a:lnTo>
                <a:cubicBezTo>
                  <a:pt x="233" y="10429"/>
                  <a:pt x="57" y="10568"/>
                  <a:pt x="57" y="10734"/>
                </a:cubicBezTo>
                <a:lnTo>
                  <a:pt x="57" y="13326"/>
                </a:lnTo>
                <a:cubicBezTo>
                  <a:pt x="57" y="13518"/>
                  <a:pt x="290" y="13672"/>
                  <a:pt x="575" y="13672"/>
                </a:cubicBezTo>
                <a:lnTo>
                  <a:pt x="771" y="13672"/>
                </a:lnTo>
                <a:lnTo>
                  <a:pt x="117" y="14205"/>
                </a:lnTo>
                <a:cubicBezTo>
                  <a:pt x="10" y="14293"/>
                  <a:pt x="-27" y="14412"/>
                  <a:pt x="19" y="14521"/>
                </a:cubicBezTo>
                <a:lnTo>
                  <a:pt x="480" y="15614"/>
                </a:lnTo>
                <a:cubicBezTo>
                  <a:pt x="506" y="15676"/>
                  <a:pt x="590" y="15719"/>
                  <a:pt x="686" y="15719"/>
                </a:cubicBezTo>
                <a:lnTo>
                  <a:pt x="1020" y="15719"/>
                </a:lnTo>
                <a:cubicBezTo>
                  <a:pt x="1138" y="15719"/>
                  <a:pt x="1234" y="15655"/>
                  <a:pt x="1234" y="15576"/>
                </a:cubicBezTo>
                <a:lnTo>
                  <a:pt x="1234" y="14788"/>
                </a:lnTo>
                <a:cubicBezTo>
                  <a:pt x="1234" y="14591"/>
                  <a:pt x="1472" y="14431"/>
                  <a:pt x="1765" y="14431"/>
                </a:cubicBezTo>
                <a:cubicBezTo>
                  <a:pt x="2058" y="14431"/>
                  <a:pt x="2293" y="14591"/>
                  <a:pt x="2293" y="14788"/>
                </a:cubicBezTo>
                <a:lnTo>
                  <a:pt x="2293" y="15576"/>
                </a:lnTo>
                <a:cubicBezTo>
                  <a:pt x="2293" y="15655"/>
                  <a:pt x="2389" y="15719"/>
                  <a:pt x="2507" y="15719"/>
                </a:cubicBezTo>
                <a:lnTo>
                  <a:pt x="2842" y="15719"/>
                </a:lnTo>
                <a:cubicBezTo>
                  <a:pt x="2937" y="15719"/>
                  <a:pt x="3022" y="15676"/>
                  <a:pt x="3048" y="15614"/>
                </a:cubicBezTo>
                <a:lnTo>
                  <a:pt x="3508" y="14521"/>
                </a:lnTo>
                <a:cubicBezTo>
                  <a:pt x="3554" y="14412"/>
                  <a:pt x="3518" y="14293"/>
                  <a:pt x="3410" y="14205"/>
                </a:cubicBezTo>
                <a:lnTo>
                  <a:pt x="2756" y="13672"/>
                </a:lnTo>
                <a:lnTo>
                  <a:pt x="2952" y="13672"/>
                </a:lnTo>
                <a:cubicBezTo>
                  <a:pt x="3238" y="13672"/>
                  <a:pt x="3470" y="13518"/>
                  <a:pt x="3470" y="13326"/>
                </a:cubicBezTo>
                <a:lnTo>
                  <a:pt x="3470" y="10734"/>
                </a:lnTo>
                <a:cubicBezTo>
                  <a:pt x="3470" y="10568"/>
                  <a:pt x="3297" y="10429"/>
                  <a:pt x="3065" y="10395"/>
                </a:cubicBezTo>
                <a:lnTo>
                  <a:pt x="3065" y="9703"/>
                </a:lnTo>
                <a:cubicBezTo>
                  <a:pt x="3297" y="9669"/>
                  <a:pt x="3470" y="9530"/>
                  <a:pt x="3470" y="9364"/>
                </a:cubicBezTo>
                <a:lnTo>
                  <a:pt x="3470" y="7843"/>
                </a:lnTo>
                <a:lnTo>
                  <a:pt x="4102" y="7843"/>
                </a:lnTo>
                <a:lnTo>
                  <a:pt x="4102" y="13265"/>
                </a:lnTo>
                <a:cubicBezTo>
                  <a:pt x="4102" y="13490"/>
                  <a:pt x="4373" y="13672"/>
                  <a:pt x="4708" y="13672"/>
                </a:cubicBezTo>
                <a:lnTo>
                  <a:pt x="5367" y="13672"/>
                </a:lnTo>
                <a:lnTo>
                  <a:pt x="5367" y="19636"/>
                </a:lnTo>
                <a:cubicBezTo>
                  <a:pt x="5367" y="19764"/>
                  <a:pt x="5302" y="19890"/>
                  <a:pt x="5186" y="19992"/>
                </a:cubicBezTo>
                <a:lnTo>
                  <a:pt x="4326" y="20751"/>
                </a:lnTo>
                <a:cubicBezTo>
                  <a:pt x="4210" y="20853"/>
                  <a:pt x="4145" y="20979"/>
                  <a:pt x="4145" y="21107"/>
                </a:cubicBezTo>
                <a:lnTo>
                  <a:pt x="4145" y="21327"/>
                </a:lnTo>
                <a:cubicBezTo>
                  <a:pt x="4145" y="21477"/>
                  <a:pt x="4328" y="21600"/>
                  <a:pt x="4552" y="21600"/>
                </a:cubicBezTo>
                <a:lnTo>
                  <a:pt x="9040" y="21600"/>
                </a:lnTo>
                <a:cubicBezTo>
                  <a:pt x="9264" y="21600"/>
                  <a:pt x="9447" y="21477"/>
                  <a:pt x="9447" y="21327"/>
                </a:cubicBezTo>
                <a:lnTo>
                  <a:pt x="9447" y="13672"/>
                </a:lnTo>
                <a:lnTo>
                  <a:pt x="12099" y="13672"/>
                </a:lnTo>
                <a:lnTo>
                  <a:pt x="12099" y="21327"/>
                </a:lnTo>
                <a:cubicBezTo>
                  <a:pt x="12099" y="21477"/>
                  <a:pt x="12282" y="21600"/>
                  <a:pt x="12506" y="21600"/>
                </a:cubicBezTo>
                <a:lnTo>
                  <a:pt x="16994" y="21600"/>
                </a:lnTo>
                <a:cubicBezTo>
                  <a:pt x="17218" y="21600"/>
                  <a:pt x="17399" y="21477"/>
                  <a:pt x="17399" y="21327"/>
                </a:cubicBezTo>
                <a:lnTo>
                  <a:pt x="17399" y="21107"/>
                </a:lnTo>
                <a:cubicBezTo>
                  <a:pt x="17399" y="20979"/>
                  <a:pt x="17336" y="20853"/>
                  <a:pt x="17220" y="20751"/>
                </a:cubicBezTo>
                <a:lnTo>
                  <a:pt x="16357" y="19992"/>
                </a:lnTo>
                <a:cubicBezTo>
                  <a:pt x="16241" y="19890"/>
                  <a:pt x="16179" y="19764"/>
                  <a:pt x="16179" y="19636"/>
                </a:cubicBezTo>
                <a:lnTo>
                  <a:pt x="16179" y="13672"/>
                </a:lnTo>
                <a:lnTo>
                  <a:pt x="16838" y="13672"/>
                </a:lnTo>
                <a:cubicBezTo>
                  <a:pt x="17173" y="13672"/>
                  <a:pt x="17444" y="13490"/>
                  <a:pt x="17444" y="13265"/>
                </a:cubicBezTo>
                <a:lnTo>
                  <a:pt x="17444" y="7843"/>
                </a:lnTo>
                <a:lnTo>
                  <a:pt x="18075" y="7843"/>
                </a:lnTo>
                <a:lnTo>
                  <a:pt x="18075" y="9364"/>
                </a:lnTo>
                <a:cubicBezTo>
                  <a:pt x="18075" y="9530"/>
                  <a:pt x="18249" y="9669"/>
                  <a:pt x="18480" y="9703"/>
                </a:cubicBezTo>
                <a:lnTo>
                  <a:pt x="18480" y="10395"/>
                </a:lnTo>
                <a:cubicBezTo>
                  <a:pt x="18249" y="10429"/>
                  <a:pt x="18075" y="10568"/>
                  <a:pt x="18075" y="10734"/>
                </a:cubicBezTo>
                <a:lnTo>
                  <a:pt x="18075" y="13326"/>
                </a:lnTo>
                <a:cubicBezTo>
                  <a:pt x="18075" y="13518"/>
                  <a:pt x="18308" y="13672"/>
                  <a:pt x="18594" y="13672"/>
                </a:cubicBezTo>
                <a:lnTo>
                  <a:pt x="18790" y="13672"/>
                </a:lnTo>
                <a:lnTo>
                  <a:pt x="18136" y="14205"/>
                </a:lnTo>
                <a:cubicBezTo>
                  <a:pt x="18028" y="14293"/>
                  <a:pt x="17991" y="14412"/>
                  <a:pt x="18038" y="14521"/>
                </a:cubicBezTo>
                <a:lnTo>
                  <a:pt x="18498" y="15614"/>
                </a:lnTo>
                <a:cubicBezTo>
                  <a:pt x="18524" y="15676"/>
                  <a:pt x="18609" y="15719"/>
                  <a:pt x="18704" y="15719"/>
                </a:cubicBezTo>
                <a:lnTo>
                  <a:pt x="19039" y="15719"/>
                </a:lnTo>
                <a:cubicBezTo>
                  <a:pt x="19157" y="15719"/>
                  <a:pt x="19250" y="15655"/>
                  <a:pt x="19250" y="15576"/>
                </a:cubicBezTo>
                <a:lnTo>
                  <a:pt x="19250" y="14788"/>
                </a:lnTo>
                <a:cubicBezTo>
                  <a:pt x="19250" y="14591"/>
                  <a:pt x="19488" y="14431"/>
                  <a:pt x="19781" y="14431"/>
                </a:cubicBezTo>
                <a:cubicBezTo>
                  <a:pt x="20074" y="14431"/>
                  <a:pt x="20312" y="14591"/>
                  <a:pt x="20312" y="14788"/>
                </a:cubicBezTo>
                <a:lnTo>
                  <a:pt x="20312" y="15576"/>
                </a:lnTo>
                <a:cubicBezTo>
                  <a:pt x="20312" y="15655"/>
                  <a:pt x="20408" y="15719"/>
                  <a:pt x="20525" y="15719"/>
                </a:cubicBezTo>
                <a:lnTo>
                  <a:pt x="20860" y="15719"/>
                </a:lnTo>
                <a:cubicBezTo>
                  <a:pt x="20955" y="15719"/>
                  <a:pt x="21038" y="15676"/>
                  <a:pt x="21064" y="15614"/>
                </a:cubicBezTo>
                <a:lnTo>
                  <a:pt x="21527" y="14521"/>
                </a:lnTo>
                <a:cubicBezTo>
                  <a:pt x="21573" y="14412"/>
                  <a:pt x="21536" y="14293"/>
                  <a:pt x="21429" y="14205"/>
                </a:cubicBezTo>
                <a:lnTo>
                  <a:pt x="20775" y="13672"/>
                </a:lnTo>
                <a:lnTo>
                  <a:pt x="20971" y="13672"/>
                </a:lnTo>
                <a:cubicBezTo>
                  <a:pt x="21256" y="13672"/>
                  <a:pt x="21489" y="13518"/>
                  <a:pt x="21489" y="13326"/>
                </a:cubicBezTo>
                <a:lnTo>
                  <a:pt x="21489" y="10734"/>
                </a:lnTo>
                <a:cubicBezTo>
                  <a:pt x="21489" y="10568"/>
                  <a:pt x="21313" y="10429"/>
                  <a:pt x="21081" y="10395"/>
                </a:cubicBezTo>
                <a:lnTo>
                  <a:pt x="21081" y="9703"/>
                </a:lnTo>
                <a:cubicBezTo>
                  <a:pt x="21313" y="9669"/>
                  <a:pt x="21489" y="9530"/>
                  <a:pt x="21489" y="9364"/>
                </a:cubicBezTo>
                <a:lnTo>
                  <a:pt x="21489" y="5197"/>
                </a:lnTo>
                <a:cubicBezTo>
                  <a:pt x="21489" y="5006"/>
                  <a:pt x="21256" y="4850"/>
                  <a:pt x="20971" y="4850"/>
                </a:cubicBezTo>
                <a:lnTo>
                  <a:pt x="18594" y="4850"/>
                </a:lnTo>
                <a:cubicBezTo>
                  <a:pt x="18308" y="4850"/>
                  <a:pt x="18075" y="5006"/>
                  <a:pt x="18075" y="5197"/>
                </a:cubicBezTo>
                <a:lnTo>
                  <a:pt x="18075" y="5592"/>
                </a:lnTo>
                <a:lnTo>
                  <a:pt x="17444" y="5592"/>
                </a:lnTo>
                <a:lnTo>
                  <a:pt x="17444" y="4455"/>
                </a:lnTo>
                <a:cubicBezTo>
                  <a:pt x="17444" y="4230"/>
                  <a:pt x="17173" y="4048"/>
                  <a:pt x="16838" y="4048"/>
                </a:cubicBezTo>
                <a:lnTo>
                  <a:pt x="14503" y="4048"/>
                </a:lnTo>
                <a:lnTo>
                  <a:pt x="14503" y="2779"/>
                </a:lnTo>
                <a:cubicBezTo>
                  <a:pt x="14503" y="2688"/>
                  <a:pt x="14614" y="2614"/>
                  <a:pt x="14750" y="2614"/>
                </a:cubicBezTo>
                <a:lnTo>
                  <a:pt x="15102" y="2614"/>
                </a:lnTo>
                <a:cubicBezTo>
                  <a:pt x="15238" y="2614"/>
                  <a:pt x="15349" y="2541"/>
                  <a:pt x="15349" y="2450"/>
                </a:cubicBezTo>
                <a:lnTo>
                  <a:pt x="15349" y="1600"/>
                </a:lnTo>
                <a:cubicBezTo>
                  <a:pt x="15349" y="1509"/>
                  <a:pt x="15238" y="1434"/>
                  <a:pt x="15102" y="1434"/>
                </a:cubicBezTo>
                <a:lnTo>
                  <a:pt x="14750" y="1434"/>
                </a:lnTo>
                <a:cubicBezTo>
                  <a:pt x="14614" y="1434"/>
                  <a:pt x="14503" y="1360"/>
                  <a:pt x="14503" y="1269"/>
                </a:cubicBezTo>
                <a:lnTo>
                  <a:pt x="14503" y="398"/>
                </a:lnTo>
                <a:cubicBezTo>
                  <a:pt x="14503" y="178"/>
                  <a:pt x="14238" y="0"/>
                  <a:pt x="13910" y="0"/>
                </a:cubicBezTo>
                <a:lnTo>
                  <a:pt x="7636" y="0"/>
                </a:lnTo>
                <a:close/>
                <a:moveTo>
                  <a:pt x="9228" y="1434"/>
                </a:moveTo>
                <a:cubicBezTo>
                  <a:pt x="9713" y="1434"/>
                  <a:pt x="10106" y="1700"/>
                  <a:pt x="10106" y="2025"/>
                </a:cubicBezTo>
                <a:cubicBezTo>
                  <a:pt x="10106" y="2350"/>
                  <a:pt x="9713" y="2614"/>
                  <a:pt x="9228" y="2614"/>
                </a:cubicBezTo>
                <a:cubicBezTo>
                  <a:pt x="8743" y="2614"/>
                  <a:pt x="8351" y="2350"/>
                  <a:pt x="8351" y="2025"/>
                </a:cubicBezTo>
                <a:cubicBezTo>
                  <a:pt x="8351" y="1700"/>
                  <a:pt x="8743" y="1434"/>
                  <a:pt x="9228" y="1434"/>
                </a:cubicBezTo>
                <a:close/>
                <a:moveTo>
                  <a:pt x="12317" y="1434"/>
                </a:moveTo>
                <a:cubicBezTo>
                  <a:pt x="12802" y="1434"/>
                  <a:pt x="13195" y="1700"/>
                  <a:pt x="13195" y="2025"/>
                </a:cubicBezTo>
                <a:cubicBezTo>
                  <a:pt x="13195" y="2350"/>
                  <a:pt x="12802" y="2614"/>
                  <a:pt x="12317" y="2614"/>
                </a:cubicBezTo>
                <a:cubicBezTo>
                  <a:pt x="11832" y="2614"/>
                  <a:pt x="11440" y="2350"/>
                  <a:pt x="11440" y="2025"/>
                </a:cubicBezTo>
                <a:cubicBezTo>
                  <a:pt x="11440" y="1700"/>
                  <a:pt x="11832" y="1434"/>
                  <a:pt x="12317" y="1434"/>
                </a:cubicBezTo>
                <a:close/>
                <a:moveTo>
                  <a:pt x="8091" y="5474"/>
                </a:moveTo>
                <a:lnTo>
                  <a:pt x="13454" y="5474"/>
                </a:lnTo>
                <a:lnTo>
                  <a:pt x="13454" y="7795"/>
                </a:lnTo>
                <a:lnTo>
                  <a:pt x="8091" y="7795"/>
                </a:lnTo>
                <a:lnTo>
                  <a:pt x="8091" y="5474"/>
                </a:lnTo>
                <a:close/>
                <a:moveTo>
                  <a:pt x="8688" y="8716"/>
                </a:moveTo>
                <a:cubicBezTo>
                  <a:pt x="9016" y="8716"/>
                  <a:pt x="9281" y="8895"/>
                  <a:pt x="9281" y="9116"/>
                </a:cubicBezTo>
                <a:cubicBezTo>
                  <a:pt x="9281" y="9336"/>
                  <a:pt x="9016" y="9514"/>
                  <a:pt x="8688" y="9514"/>
                </a:cubicBezTo>
                <a:cubicBezTo>
                  <a:pt x="8359" y="9514"/>
                  <a:pt x="8091" y="9336"/>
                  <a:pt x="8091" y="9116"/>
                </a:cubicBezTo>
                <a:cubicBezTo>
                  <a:pt x="8091" y="8895"/>
                  <a:pt x="8359" y="8716"/>
                  <a:pt x="8688" y="8716"/>
                </a:cubicBezTo>
                <a:close/>
                <a:moveTo>
                  <a:pt x="10773" y="8716"/>
                </a:moveTo>
                <a:cubicBezTo>
                  <a:pt x="11102" y="8716"/>
                  <a:pt x="11369" y="8895"/>
                  <a:pt x="11369" y="9116"/>
                </a:cubicBezTo>
                <a:cubicBezTo>
                  <a:pt x="11369" y="9336"/>
                  <a:pt x="11102" y="9514"/>
                  <a:pt x="10773" y="9514"/>
                </a:cubicBezTo>
                <a:cubicBezTo>
                  <a:pt x="10444" y="9514"/>
                  <a:pt x="10177" y="9336"/>
                  <a:pt x="10177" y="9116"/>
                </a:cubicBezTo>
                <a:cubicBezTo>
                  <a:pt x="10177" y="8895"/>
                  <a:pt x="10444" y="8716"/>
                  <a:pt x="10773" y="8716"/>
                </a:cubicBezTo>
                <a:close/>
                <a:moveTo>
                  <a:pt x="12858" y="8716"/>
                </a:moveTo>
                <a:cubicBezTo>
                  <a:pt x="13187" y="8716"/>
                  <a:pt x="13454" y="8895"/>
                  <a:pt x="13454" y="9116"/>
                </a:cubicBezTo>
                <a:cubicBezTo>
                  <a:pt x="13454" y="9336"/>
                  <a:pt x="13187" y="9514"/>
                  <a:pt x="12858" y="9514"/>
                </a:cubicBezTo>
                <a:cubicBezTo>
                  <a:pt x="12530" y="9514"/>
                  <a:pt x="12265" y="9336"/>
                  <a:pt x="12265" y="9116"/>
                </a:cubicBezTo>
                <a:cubicBezTo>
                  <a:pt x="12265" y="8895"/>
                  <a:pt x="12530" y="8716"/>
                  <a:pt x="12858" y="8716"/>
                </a:cubicBezTo>
                <a:close/>
                <a:moveTo>
                  <a:pt x="10773" y="10277"/>
                </a:moveTo>
                <a:cubicBezTo>
                  <a:pt x="11801" y="10277"/>
                  <a:pt x="12768" y="10545"/>
                  <a:pt x="13495" y="11033"/>
                </a:cubicBezTo>
                <a:lnTo>
                  <a:pt x="11917" y="12093"/>
                </a:lnTo>
                <a:cubicBezTo>
                  <a:pt x="11612" y="11888"/>
                  <a:pt x="11205" y="11774"/>
                  <a:pt x="10773" y="11774"/>
                </a:cubicBezTo>
                <a:cubicBezTo>
                  <a:pt x="10341" y="11774"/>
                  <a:pt x="9934" y="11888"/>
                  <a:pt x="9628" y="12093"/>
                </a:cubicBezTo>
                <a:lnTo>
                  <a:pt x="8051" y="11033"/>
                </a:lnTo>
                <a:cubicBezTo>
                  <a:pt x="8778" y="10545"/>
                  <a:pt x="9745" y="10277"/>
                  <a:pt x="10773" y="10277"/>
                </a:cubicBez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75" name="Male"/>
          <p:cNvSpPr/>
          <p:nvPr/>
        </p:nvSpPr>
        <p:spPr>
          <a:xfrm>
            <a:off x="6445330" y="3948323"/>
            <a:ext cx="197718" cy="53350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76" name="Robot"/>
          <p:cNvSpPr/>
          <p:nvPr/>
        </p:nvSpPr>
        <p:spPr>
          <a:xfrm>
            <a:off x="8323275" y="3751955"/>
            <a:ext cx="244452" cy="365295"/>
          </a:xfrm>
          <a:custGeom>
            <a:avLst/>
            <a:gdLst/>
            <a:ahLst/>
            <a:cxnLst>
              <a:cxn ang="0">
                <a:pos x="wd2" y="hd2"/>
              </a:cxn>
              <a:cxn ang="5400000">
                <a:pos x="wd2" y="hd2"/>
              </a:cxn>
              <a:cxn ang="10800000">
                <a:pos x="wd2" y="hd2"/>
              </a:cxn>
              <a:cxn ang="16200000">
                <a:pos x="wd2" y="hd2"/>
              </a:cxn>
            </a:cxnLst>
            <a:rect l="0" t="0" r="r" b="b"/>
            <a:pathLst>
              <a:path w="21547" h="21600" extrusionOk="0">
                <a:moveTo>
                  <a:pt x="7636" y="0"/>
                </a:moveTo>
                <a:cubicBezTo>
                  <a:pt x="7308" y="0"/>
                  <a:pt x="7042" y="178"/>
                  <a:pt x="7042" y="398"/>
                </a:cubicBezTo>
                <a:lnTo>
                  <a:pt x="7042" y="1269"/>
                </a:lnTo>
                <a:cubicBezTo>
                  <a:pt x="7042" y="1360"/>
                  <a:pt x="6932" y="1434"/>
                  <a:pt x="6796" y="1434"/>
                </a:cubicBezTo>
                <a:lnTo>
                  <a:pt x="6444" y="1434"/>
                </a:lnTo>
                <a:cubicBezTo>
                  <a:pt x="6308" y="1434"/>
                  <a:pt x="6197" y="1509"/>
                  <a:pt x="6197" y="1600"/>
                </a:cubicBezTo>
                <a:lnTo>
                  <a:pt x="6197" y="2450"/>
                </a:lnTo>
                <a:cubicBezTo>
                  <a:pt x="6197" y="2541"/>
                  <a:pt x="6308" y="2614"/>
                  <a:pt x="6444" y="2614"/>
                </a:cubicBezTo>
                <a:lnTo>
                  <a:pt x="6796" y="2614"/>
                </a:lnTo>
                <a:cubicBezTo>
                  <a:pt x="6932" y="2614"/>
                  <a:pt x="7042" y="2688"/>
                  <a:pt x="7042" y="2779"/>
                </a:cubicBezTo>
                <a:lnTo>
                  <a:pt x="7042" y="4048"/>
                </a:lnTo>
                <a:lnTo>
                  <a:pt x="4708" y="4048"/>
                </a:lnTo>
                <a:cubicBezTo>
                  <a:pt x="4373" y="4048"/>
                  <a:pt x="4102" y="4230"/>
                  <a:pt x="4102" y="4455"/>
                </a:cubicBezTo>
                <a:lnTo>
                  <a:pt x="4102" y="5592"/>
                </a:lnTo>
                <a:lnTo>
                  <a:pt x="3470" y="5592"/>
                </a:lnTo>
                <a:lnTo>
                  <a:pt x="3470" y="5197"/>
                </a:lnTo>
                <a:cubicBezTo>
                  <a:pt x="3470" y="5006"/>
                  <a:pt x="3238" y="4850"/>
                  <a:pt x="2952" y="4850"/>
                </a:cubicBezTo>
                <a:lnTo>
                  <a:pt x="575" y="4850"/>
                </a:lnTo>
                <a:cubicBezTo>
                  <a:pt x="289" y="4850"/>
                  <a:pt x="57" y="5006"/>
                  <a:pt x="57" y="5197"/>
                </a:cubicBezTo>
                <a:lnTo>
                  <a:pt x="57" y="9364"/>
                </a:lnTo>
                <a:cubicBezTo>
                  <a:pt x="57" y="9530"/>
                  <a:pt x="233" y="9669"/>
                  <a:pt x="464" y="9703"/>
                </a:cubicBezTo>
                <a:lnTo>
                  <a:pt x="464" y="10395"/>
                </a:lnTo>
                <a:cubicBezTo>
                  <a:pt x="233" y="10429"/>
                  <a:pt x="57" y="10568"/>
                  <a:pt x="57" y="10734"/>
                </a:cubicBezTo>
                <a:lnTo>
                  <a:pt x="57" y="13326"/>
                </a:lnTo>
                <a:cubicBezTo>
                  <a:pt x="57" y="13518"/>
                  <a:pt x="290" y="13672"/>
                  <a:pt x="575" y="13672"/>
                </a:cubicBezTo>
                <a:lnTo>
                  <a:pt x="771" y="13672"/>
                </a:lnTo>
                <a:lnTo>
                  <a:pt x="117" y="14205"/>
                </a:lnTo>
                <a:cubicBezTo>
                  <a:pt x="10" y="14293"/>
                  <a:pt x="-27" y="14412"/>
                  <a:pt x="19" y="14521"/>
                </a:cubicBezTo>
                <a:lnTo>
                  <a:pt x="480" y="15614"/>
                </a:lnTo>
                <a:cubicBezTo>
                  <a:pt x="506" y="15676"/>
                  <a:pt x="590" y="15719"/>
                  <a:pt x="686" y="15719"/>
                </a:cubicBezTo>
                <a:lnTo>
                  <a:pt x="1020" y="15719"/>
                </a:lnTo>
                <a:cubicBezTo>
                  <a:pt x="1138" y="15719"/>
                  <a:pt x="1234" y="15655"/>
                  <a:pt x="1234" y="15576"/>
                </a:cubicBezTo>
                <a:lnTo>
                  <a:pt x="1234" y="14788"/>
                </a:lnTo>
                <a:cubicBezTo>
                  <a:pt x="1234" y="14591"/>
                  <a:pt x="1472" y="14431"/>
                  <a:pt x="1765" y="14431"/>
                </a:cubicBezTo>
                <a:cubicBezTo>
                  <a:pt x="2058" y="14431"/>
                  <a:pt x="2293" y="14591"/>
                  <a:pt x="2293" y="14788"/>
                </a:cubicBezTo>
                <a:lnTo>
                  <a:pt x="2293" y="15576"/>
                </a:lnTo>
                <a:cubicBezTo>
                  <a:pt x="2293" y="15655"/>
                  <a:pt x="2389" y="15719"/>
                  <a:pt x="2507" y="15719"/>
                </a:cubicBezTo>
                <a:lnTo>
                  <a:pt x="2842" y="15719"/>
                </a:lnTo>
                <a:cubicBezTo>
                  <a:pt x="2937" y="15719"/>
                  <a:pt x="3022" y="15676"/>
                  <a:pt x="3048" y="15614"/>
                </a:cubicBezTo>
                <a:lnTo>
                  <a:pt x="3508" y="14521"/>
                </a:lnTo>
                <a:cubicBezTo>
                  <a:pt x="3554" y="14412"/>
                  <a:pt x="3518" y="14293"/>
                  <a:pt x="3410" y="14205"/>
                </a:cubicBezTo>
                <a:lnTo>
                  <a:pt x="2756" y="13672"/>
                </a:lnTo>
                <a:lnTo>
                  <a:pt x="2952" y="13672"/>
                </a:lnTo>
                <a:cubicBezTo>
                  <a:pt x="3238" y="13672"/>
                  <a:pt x="3470" y="13518"/>
                  <a:pt x="3470" y="13326"/>
                </a:cubicBezTo>
                <a:lnTo>
                  <a:pt x="3470" y="10734"/>
                </a:lnTo>
                <a:cubicBezTo>
                  <a:pt x="3470" y="10568"/>
                  <a:pt x="3297" y="10429"/>
                  <a:pt x="3065" y="10395"/>
                </a:cubicBezTo>
                <a:lnTo>
                  <a:pt x="3065" y="9703"/>
                </a:lnTo>
                <a:cubicBezTo>
                  <a:pt x="3297" y="9669"/>
                  <a:pt x="3470" y="9530"/>
                  <a:pt x="3470" y="9364"/>
                </a:cubicBezTo>
                <a:lnTo>
                  <a:pt x="3470" y="7843"/>
                </a:lnTo>
                <a:lnTo>
                  <a:pt x="4102" y="7843"/>
                </a:lnTo>
                <a:lnTo>
                  <a:pt x="4102" y="13265"/>
                </a:lnTo>
                <a:cubicBezTo>
                  <a:pt x="4102" y="13490"/>
                  <a:pt x="4373" y="13672"/>
                  <a:pt x="4708" y="13672"/>
                </a:cubicBezTo>
                <a:lnTo>
                  <a:pt x="5367" y="13672"/>
                </a:lnTo>
                <a:lnTo>
                  <a:pt x="5367" y="19636"/>
                </a:lnTo>
                <a:cubicBezTo>
                  <a:pt x="5367" y="19764"/>
                  <a:pt x="5302" y="19890"/>
                  <a:pt x="5186" y="19992"/>
                </a:cubicBezTo>
                <a:lnTo>
                  <a:pt x="4326" y="20751"/>
                </a:lnTo>
                <a:cubicBezTo>
                  <a:pt x="4210" y="20853"/>
                  <a:pt x="4145" y="20979"/>
                  <a:pt x="4145" y="21107"/>
                </a:cubicBezTo>
                <a:lnTo>
                  <a:pt x="4145" y="21327"/>
                </a:lnTo>
                <a:cubicBezTo>
                  <a:pt x="4145" y="21477"/>
                  <a:pt x="4328" y="21600"/>
                  <a:pt x="4552" y="21600"/>
                </a:cubicBezTo>
                <a:lnTo>
                  <a:pt x="9040" y="21600"/>
                </a:lnTo>
                <a:cubicBezTo>
                  <a:pt x="9264" y="21600"/>
                  <a:pt x="9447" y="21477"/>
                  <a:pt x="9447" y="21327"/>
                </a:cubicBezTo>
                <a:lnTo>
                  <a:pt x="9447" y="13672"/>
                </a:lnTo>
                <a:lnTo>
                  <a:pt x="12099" y="13672"/>
                </a:lnTo>
                <a:lnTo>
                  <a:pt x="12099" y="21327"/>
                </a:lnTo>
                <a:cubicBezTo>
                  <a:pt x="12099" y="21477"/>
                  <a:pt x="12282" y="21600"/>
                  <a:pt x="12506" y="21600"/>
                </a:cubicBezTo>
                <a:lnTo>
                  <a:pt x="16994" y="21600"/>
                </a:lnTo>
                <a:cubicBezTo>
                  <a:pt x="17218" y="21600"/>
                  <a:pt x="17399" y="21477"/>
                  <a:pt x="17399" y="21327"/>
                </a:cubicBezTo>
                <a:lnTo>
                  <a:pt x="17399" y="21107"/>
                </a:lnTo>
                <a:cubicBezTo>
                  <a:pt x="17399" y="20979"/>
                  <a:pt x="17336" y="20853"/>
                  <a:pt x="17220" y="20751"/>
                </a:cubicBezTo>
                <a:lnTo>
                  <a:pt x="16357" y="19992"/>
                </a:lnTo>
                <a:cubicBezTo>
                  <a:pt x="16241" y="19890"/>
                  <a:pt x="16179" y="19764"/>
                  <a:pt x="16179" y="19636"/>
                </a:cubicBezTo>
                <a:lnTo>
                  <a:pt x="16179" y="13672"/>
                </a:lnTo>
                <a:lnTo>
                  <a:pt x="16838" y="13672"/>
                </a:lnTo>
                <a:cubicBezTo>
                  <a:pt x="17173" y="13672"/>
                  <a:pt x="17444" y="13490"/>
                  <a:pt x="17444" y="13265"/>
                </a:cubicBezTo>
                <a:lnTo>
                  <a:pt x="17444" y="7843"/>
                </a:lnTo>
                <a:lnTo>
                  <a:pt x="18075" y="7843"/>
                </a:lnTo>
                <a:lnTo>
                  <a:pt x="18075" y="9364"/>
                </a:lnTo>
                <a:cubicBezTo>
                  <a:pt x="18075" y="9530"/>
                  <a:pt x="18249" y="9669"/>
                  <a:pt x="18480" y="9703"/>
                </a:cubicBezTo>
                <a:lnTo>
                  <a:pt x="18480" y="10395"/>
                </a:lnTo>
                <a:cubicBezTo>
                  <a:pt x="18249" y="10429"/>
                  <a:pt x="18075" y="10568"/>
                  <a:pt x="18075" y="10734"/>
                </a:cubicBezTo>
                <a:lnTo>
                  <a:pt x="18075" y="13326"/>
                </a:lnTo>
                <a:cubicBezTo>
                  <a:pt x="18075" y="13518"/>
                  <a:pt x="18308" y="13672"/>
                  <a:pt x="18594" y="13672"/>
                </a:cubicBezTo>
                <a:lnTo>
                  <a:pt x="18790" y="13672"/>
                </a:lnTo>
                <a:lnTo>
                  <a:pt x="18136" y="14205"/>
                </a:lnTo>
                <a:cubicBezTo>
                  <a:pt x="18028" y="14293"/>
                  <a:pt x="17991" y="14412"/>
                  <a:pt x="18038" y="14521"/>
                </a:cubicBezTo>
                <a:lnTo>
                  <a:pt x="18498" y="15614"/>
                </a:lnTo>
                <a:cubicBezTo>
                  <a:pt x="18524" y="15676"/>
                  <a:pt x="18609" y="15719"/>
                  <a:pt x="18704" y="15719"/>
                </a:cubicBezTo>
                <a:lnTo>
                  <a:pt x="19039" y="15719"/>
                </a:lnTo>
                <a:cubicBezTo>
                  <a:pt x="19157" y="15719"/>
                  <a:pt x="19250" y="15655"/>
                  <a:pt x="19250" y="15576"/>
                </a:cubicBezTo>
                <a:lnTo>
                  <a:pt x="19250" y="14788"/>
                </a:lnTo>
                <a:cubicBezTo>
                  <a:pt x="19250" y="14591"/>
                  <a:pt x="19488" y="14431"/>
                  <a:pt x="19781" y="14431"/>
                </a:cubicBezTo>
                <a:cubicBezTo>
                  <a:pt x="20074" y="14431"/>
                  <a:pt x="20312" y="14591"/>
                  <a:pt x="20312" y="14788"/>
                </a:cubicBezTo>
                <a:lnTo>
                  <a:pt x="20312" y="15576"/>
                </a:lnTo>
                <a:cubicBezTo>
                  <a:pt x="20312" y="15655"/>
                  <a:pt x="20408" y="15719"/>
                  <a:pt x="20525" y="15719"/>
                </a:cubicBezTo>
                <a:lnTo>
                  <a:pt x="20860" y="15719"/>
                </a:lnTo>
                <a:cubicBezTo>
                  <a:pt x="20955" y="15719"/>
                  <a:pt x="21038" y="15676"/>
                  <a:pt x="21064" y="15614"/>
                </a:cubicBezTo>
                <a:lnTo>
                  <a:pt x="21527" y="14521"/>
                </a:lnTo>
                <a:cubicBezTo>
                  <a:pt x="21573" y="14412"/>
                  <a:pt x="21536" y="14293"/>
                  <a:pt x="21429" y="14205"/>
                </a:cubicBezTo>
                <a:lnTo>
                  <a:pt x="20775" y="13672"/>
                </a:lnTo>
                <a:lnTo>
                  <a:pt x="20971" y="13672"/>
                </a:lnTo>
                <a:cubicBezTo>
                  <a:pt x="21256" y="13672"/>
                  <a:pt x="21489" y="13518"/>
                  <a:pt x="21489" y="13326"/>
                </a:cubicBezTo>
                <a:lnTo>
                  <a:pt x="21489" y="10734"/>
                </a:lnTo>
                <a:cubicBezTo>
                  <a:pt x="21489" y="10568"/>
                  <a:pt x="21313" y="10429"/>
                  <a:pt x="21081" y="10395"/>
                </a:cubicBezTo>
                <a:lnTo>
                  <a:pt x="21081" y="9703"/>
                </a:lnTo>
                <a:cubicBezTo>
                  <a:pt x="21313" y="9669"/>
                  <a:pt x="21489" y="9530"/>
                  <a:pt x="21489" y="9364"/>
                </a:cubicBezTo>
                <a:lnTo>
                  <a:pt x="21489" y="5197"/>
                </a:lnTo>
                <a:cubicBezTo>
                  <a:pt x="21489" y="5006"/>
                  <a:pt x="21256" y="4850"/>
                  <a:pt x="20971" y="4850"/>
                </a:cubicBezTo>
                <a:lnTo>
                  <a:pt x="18594" y="4850"/>
                </a:lnTo>
                <a:cubicBezTo>
                  <a:pt x="18308" y="4850"/>
                  <a:pt x="18075" y="5006"/>
                  <a:pt x="18075" y="5197"/>
                </a:cubicBezTo>
                <a:lnTo>
                  <a:pt x="18075" y="5592"/>
                </a:lnTo>
                <a:lnTo>
                  <a:pt x="17444" y="5592"/>
                </a:lnTo>
                <a:lnTo>
                  <a:pt x="17444" y="4455"/>
                </a:lnTo>
                <a:cubicBezTo>
                  <a:pt x="17444" y="4230"/>
                  <a:pt x="17173" y="4048"/>
                  <a:pt x="16838" y="4048"/>
                </a:cubicBezTo>
                <a:lnTo>
                  <a:pt x="14503" y="4048"/>
                </a:lnTo>
                <a:lnTo>
                  <a:pt x="14503" y="2779"/>
                </a:lnTo>
                <a:cubicBezTo>
                  <a:pt x="14503" y="2688"/>
                  <a:pt x="14614" y="2614"/>
                  <a:pt x="14750" y="2614"/>
                </a:cubicBezTo>
                <a:lnTo>
                  <a:pt x="15102" y="2614"/>
                </a:lnTo>
                <a:cubicBezTo>
                  <a:pt x="15238" y="2614"/>
                  <a:pt x="15349" y="2541"/>
                  <a:pt x="15349" y="2450"/>
                </a:cubicBezTo>
                <a:lnTo>
                  <a:pt x="15349" y="1600"/>
                </a:lnTo>
                <a:cubicBezTo>
                  <a:pt x="15349" y="1509"/>
                  <a:pt x="15238" y="1434"/>
                  <a:pt x="15102" y="1434"/>
                </a:cubicBezTo>
                <a:lnTo>
                  <a:pt x="14750" y="1434"/>
                </a:lnTo>
                <a:cubicBezTo>
                  <a:pt x="14614" y="1434"/>
                  <a:pt x="14503" y="1360"/>
                  <a:pt x="14503" y="1269"/>
                </a:cubicBezTo>
                <a:lnTo>
                  <a:pt x="14503" y="398"/>
                </a:lnTo>
                <a:cubicBezTo>
                  <a:pt x="14503" y="178"/>
                  <a:pt x="14238" y="0"/>
                  <a:pt x="13910" y="0"/>
                </a:cubicBezTo>
                <a:lnTo>
                  <a:pt x="7636" y="0"/>
                </a:lnTo>
                <a:close/>
                <a:moveTo>
                  <a:pt x="9228" y="1434"/>
                </a:moveTo>
                <a:cubicBezTo>
                  <a:pt x="9713" y="1434"/>
                  <a:pt x="10106" y="1700"/>
                  <a:pt x="10106" y="2025"/>
                </a:cubicBezTo>
                <a:cubicBezTo>
                  <a:pt x="10106" y="2350"/>
                  <a:pt x="9713" y="2614"/>
                  <a:pt x="9228" y="2614"/>
                </a:cubicBezTo>
                <a:cubicBezTo>
                  <a:pt x="8743" y="2614"/>
                  <a:pt x="8351" y="2350"/>
                  <a:pt x="8351" y="2025"/>
                </a:cubicBezTo>
                <a:cubicBezTo>
                  <a:pt x="8351" y="1700"/>
                  <a:pt x="8743" y="1434"/>
                  <a:pt x="9228" y="1434"/>
                </a:cubicBezTo>
                <a:close/>
                <a:moveTo>
                  <a:pt x="12317" y="1434"/>
                </a:moveTo>
                <a:cubicBezTo>
                  <a:pt x="12802" y="1434"/>
                  <a:pt x="13195" y="1700"/>
                  <a:pt x="13195" y="2025"/>
                </a:cubicBezTo>
                <a:cubicBezTo>
                  <a:pt x="13195" y="2350"/>
                  <a:pt x="12802" y="2614"/>
                  <a:pt x="12317" y="2614"/>
                </a:cubicBezTo>
                <a:cubicBezTo>
                  <a:pt x="11832" y="2614"/>
                  <a:pt x="11440" y="2350"/>
                  <a:pt x="11440" y="2025"/>
                </a:cubicBezTo>
                <a:cubicBezTo>
                  <a:pt x="11440" y="1700"/>
                  <a:pt x="11832" y="1434"/>
                  <a:pt x="12317" y="1434"/>
                </a:cubicBezTo>
                <a:close/>
                <a:moveTo>
                  <a:pt x="8091" y="5474"/>
                </a:moveTo>
                <a:lnTo>
                  <a:pt x="13454" y="5474"/>
                </a:lnTo>
                <a:lnTo>
                  <a:pt x="13454" y="7795"/>
                </a:lnTo>
                <a:lnTo>
                  <a:pt x="8091" y="7795"/>
                </a:lnTo>
                <a:lnTo>
                  <a:pt x="8091" y="5474"/>
                </a:lnTo>
                <a:close/>
                <a:moveTo>
                  <a:pt x="8688" y="8716"/>
                </a:moveTo>
                <a:cubicBezTo>
                  <a:pt x="9016" y="8716"/>
                  <a:pt x="9281" y="8895"/>
                  <a:pt x="9281" y="9116"/>
                </a:cubicBezTo>
                <a:cubicBezTo>
                  <a:pt x="9281" y="9336"/>
                  <a:pt x="9016" y="9514"/>
                  <a:pt x="8688" y="9514"/>
                </a:cubicBezTo>
                <a:cubicBezTo>
                  <a:pt x="8359" y="9514"/>
                  <a:pt x="8091" y="9336"/>
                  <a:pt x="8091" y="9116"/>
                </a:cubicBezTo>
                <a:cubicBezTo>
                  <a:pt x="8091" y="8895"/>
                  <a:pt x="8359" y="8716"/>
                  <a:pt x="8688" y="8716"/>
                </a:cubicBezTo>
                <a:close/>
                <a:moveTo>
                  <a:pt x="10773" y="8716"/>
                </a:moveTo>
                <a:cubicBezTo>
                  <a:pt x="11102" y="8716"/>
                  <a:pt x="11369" y="8895"/>
                  <a:pt x="11369" y="9116"/>
                </a:cubicBezTo>
                <a:cubicBezTo>
                  <a:pt x="11369" y="9336"/>
                  <a:pt x="11102" y="9514"/>
                  <a:pt x="10773" y="9514"/>
                </a:cubicBezTo>
                <a:cubicBezTo>
                  <a:pt x="10444" y="9514"/>
                  <a:pt x="10177" y="9336"/>
                  <a:pt x="10177" y="9116"/>
                </a:cubicBezTo>
                <a:cubicBezTo>
                  <a:pt x="10177" y="8895"/>
                  <a:pt x="10444" y="8716"/>
                  <a:pt x="10773" y="8716"/>
                </a:cubicBezTo>
                <a:close/>
                <a:moveTo>
                  <a:pt x="12858" y="8716"/>
                </a:moveTo>
                <a:cubicBezTo>
                  <a:pt x="13187" y="8716"/>
                  <a:pt x="13454" y="8895"/>
                  <a:pt x="13454" y="9116"/>
                </a:cubicBezTo>
                <a:cubicBezTo>
                  <a:pt x="13454" y="9336"/>
                  <a:pt x="13187" y="9514"/>
                  <a:pt x="12858" y="9514"/>
                </a:cubicBezTo>
                <a:cubicBezTo>
                  <a:pt x="12530" y="9514"/>
                  <a:pt x="12265" y="9336"/>
                  <a:pt x="12265" y="9116"/>
                </a:cubicBezTo>
                <a:cubicBezTo>
                  <a:pt x="12265" y="8895"/>
                  <a:pt x="12530" y="8716"/>
                  <a:pt x="12858" y="8716"/>
                </a:cubicBezTo>
                <a:close/>
                <a:moveTo>
                  <a:pt x="10773" y="10277"/>
                </a:moveTo>
                <a:cubicBezTo>
                  <a:pt x="11801" y="10277"/>
                  <a:pt x="12768" y="10545"/>
                  <a:pt x="13495" y="11033"/>
                </a:cubicBezTo>
                <a:lnTo>
                  <a:pt x="11917" y="12093"/>
                </a:lnTo>
                <a:cubicBezTo>
                  <a:pt x="11612" y="11888"/>
                  <a:pt x="11205" y="11774"/>
                  <a:pt x="10773" y="11774"/>
                </a:cubicBezTo>
                <a:cubicBezTo>
                  <a:pt x="10341" y="11774"/>
                  <a:pt x="9934" y="11888"/>
                  <a:pt x="9628" y="12093"/>
                </a:cubicBezTo>
                <a:lnTo>
                  <a:pt x="8051" y="11033"/>
                </a:lnTo>
                <a:cubicBezTo>
                  <a:pt x="8778" y="10545"/>
                  <a:pt x="9745" y="10277"/>
                  <a:pt x="10773" y="10277"/>
                </a:cubicBez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77" name="Male"/>
          <p:cNvSpPr/>
          <p:nvPr/>
        </p:nvSpPr>
        <p:spPr>
          <a:xfrm>
            <a:off x="8041841" y="3580023"/>
            <a:ext cx="197719" cy="53350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78" name="Male"/>
          <p:cNvSpPr/>
          <p:nvPr/>
        </p:nvSpPr>
        <p:spPr>
          <a:xfrm>
            <a:off x="7787841" y="3580023"/>
            <a:ext cx="197719" cy="53350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79" name="Male"/>
          <p:cNvSpPr/>
          <p:nvPr/>
        </p:nvSpPr>
        <p:spPr>
          <a:xfrm>
            <a:off x="5705696" y="3948323"/>
            <a:ext cx="197719" cy="53350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80" name="Male"/>
          <p:cNvSpPr/>
          <p:nvPr/>
        </p:nvSpPr>
        <p:spPr>
          <a:xfrm>
            <a:off x="5451696" y="3948323"/>
            <a:ext cx="197719" cy="53350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81" name="Male"/>
          <p:cNvSpPr/>
          <p:nvPr/>
        </p:nvSpPr>
        <p:spPr>
          <a:xfrm>
            <a:off x="9958542" y="4104641"/>
            <a:ext cx="197718" cy="53350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282" name="Wenn es um Exzellenz (“Top 10 Quality”) geht, dann ist das menschliche Team mit KI unschlagbar.…"/>
          <p:cNvSpPr txBox="1"/>
          <p:nvPr/>
        </p:nvSpPr>
        <p:spPr>
          <a:xfrm>
            <a:off x="5223917" y="1322922"/>
            <a:ext cx="5813128" cy="1717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sz="2400" kern="0">
                <a:solidFill>
                  <a:srgbClr val="475467"/>
                </a:solidFill>
                <a:latin typeface="Arial"/>
                <a:cs typeface="Arial"/>
                <a:sym typeface="Arial"/>
              </a:rPr>
              <a:t>Wenn es um Exzellenz (“Top 10 Quality”) geht, dann ist das menschliche Team mit KI unschlagbar.</a:t>
            </a:r>
          </a:p>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sz="2400" kern="0">
                <a:solidFill>
                  <a:srgbClr val="475467"/>
                </a:solidFill>
                <a:latin typeface="Arial"/>
                <a:cs typeface="Arial"/>
                <a:sym typeface="Arial"/>
              </a:rPr>
              <a:t>Implikation: KI als Qualitätserweiterung</a:t>
            </a:r>
          </a:p>
        </p:txBody>
      </p:sp>
      <p:pic>
        <p:nvPicPr>
          <p:cNvPr id="283" name="Screenshot 2025-08-17 at 10.17.43.png" descr="Screenshot 2025-08-17 at 10.17.43.png"/>
          <p:cNvPicPr>
            <a:picLocks noChangeAspect="1"/>
          </p:cNvPicPr>
          <p:nvPr/>
        </p:nvPicPr>
        <p:blipFill>
          <a:blip r:embed="rId4"/>
          <a:stretch>
            <a:fillRect/>
          </a:stretch>
        </p:blipFill>
        <p:spPr>
          <a:xfrm>
            <a:off x="587664" y="1302623"/>
            <a:ext cx="3982594" cy="343291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285" name="Table 1"/>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286"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pic>
        <p:nvPicPr>
          <p:cNvPr id="287" name="pasted-movie.png" descr="pasted-movie.png"/>
          <p:cNvPicPr>
            <a:picLocks noChangeAspect="1"/>
          </p:cNvPicPr>
          <p:nvPr/>
        </p:nvPicPr>
        <p:blipFill>
          <a:blip r:embed="rId3"/>
          <a:stretch>
            <a:fillRect/>
          </a:stretch>
        </p:blipFill>
        <p:spPr>
          <a:xfrm>
            <a:off x="1524000" y="0"/>
            <a:ext cx="9144000" cy="68580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289" name="Table 1"/>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290"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291" name="Langfristig eher grösserer Fachkräftemangel aufgrund höherer Komplexität und ungünstiger demographischer Entwicklung.…"/>
          <p:cNvSpPr txBox="1"/>
          <p:nvPr/>
        </p:nvSpPr>
        <p:spPr>
          <a:xfrm>
            <a:off x="612519" y="1458846"/>
            <a:ext cx="10948426" cy="794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lang="de-DE" sz="2400" kern="0" noProof="0" dirty="0">
                <a:solidFill>
                  <a:srgbClr val="475467"/>
                </a:solidFill>
                <a:latin typeface="Arial"/>
                <a:cs typeface="Arial"/>
                <a:sym typeface="Arial"/>
              </a:rPr>
              <a:t>Langfristig eher </a:t>
            </a:r>
            <a:r>
              <a:rPr lang="de-DE" sz="2400" kern="0" noProof="0" dirty="0" err="1">
                <a:solidFill>
                  <a:srgbClr val="475467"/>
                </a:solidFill>
                <a:latin typeface="Arial"/>
                <a:cs typeface="Arial"/>
                <a:sym typeface="Arial"/>
              </a:rPr>
              <a:t>grösserer</a:t>
            </a:r>
            <a:r>
              <a:rPr lang="de-DE" sz="2400" kern="0" noProof="0" dirty="0">
                <a:solidFill>
                  <a:srgbClr val="475467"/>
                </a:solidFill>
                <a:latin typeface="Arial"/>
                <a:cs typeface="Arial"/>
                <a:sym typeface="Arial"/>
              </a:rPr>
              <a:t> Fachkräftemangel aufgrund höherer Komplexität und ungünstiger demographischer Entwicklung.</a:t>
            </a:r>
          </a:p>
        </p:txBody>
      </p:sp>
      <p:sp>
        <p:nvSpPr>
          <p:cNvPr id="292" name="Double-click to edit"/>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t> </a:t>
            </a:r>
          </a:p>
        </p:txBody>
      </p:sp>
      <p:sp>
        <p:nvSpPr>
          <p:cNvPr id="293" name="Ausblick"/>
          <p:cNvSpPr txBox="1"/>
          <p:nvPr/>
        </p:nvSpPr>
        <p:spPr>
          <a:xfrm>
            <a:off x="612519" y="308537"/>
            <a:ext cx="10966963" cy="12145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a:lnSpc>
                <a:spcPts val="9600"/>
              </a:lnSpc>
              <a:defRPr sz="9600" spc="-192">
                <a:solidFill>
                  <a:srgbClr val="1D2939"/>
                </a:solidFill>
                <a:latin typeface="Arial"/>
                <a:ea typeface="Arial"/>
                <a:cs typeface="Arial"/>
                <a:sym typeface="Arial"/>
              </a:defRPr>
            </a:lvl1pPr>
          </a:lstStyle>
          <a:p>
            <a:pPr defTabSz="412750" eaLnBrk="1" fontAlgn="auto">
              <a:lnSpc>
                <a:spcPts val="4800"/>
              </a:lnSpc>
              <a:spcBef>
                <a:spcPts val="0"/>
              </a:spcBef>
              <a:spcAft>
                <a:spcPts val="0"/>
              </a:spcAft>
            </a:pPr>
            <a:r>
              <a:rPr sz="4800" b="1" kern="0" spc="-96"/>
              <a:t>Ausblick</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F5A98B14-0F36-F005-AFB2-DBFA79CE0B45}"/>
              </a:ext>
            </a:extLst>
          </p:cNvPr>
          <p:cNvSpPr>
            <a:spLocks noGrp="1"/>
          </p:cNvSpPr>
          <p:nvPr>
            <p:ph type="subTitle" idx="4294967295"/>
          </p:nvPr>
        </p:nvSpPr>
        <p:spPr>
          <a:xfrm>
            <a:off x="623888" y="1831975"/>
            <a:ext cx="8293100" cy="4495800"/>
          </a:xfrm>
        </p:spPr>
        <p:txBody>
          <a:bodyPr lIns="92075" tIns="46038" rIns="92075" bIns="46038"/>
          <a:lstStyle/>
          <a:p>
            <a:pPr marL="0" indent="0">
              <a:spcAft>
                <a:spcPts val="600"/>
              </a:spcAft>
              <a:buFont typeface="Arial" panose="020B0604020202020204" pitchFamily="34" charset="0"/>
              <a:buNone/>
            </a:pPr>
            <a:r>
              <a:rPr lang="de-CH" altLang="de-DE" sz="2800" b="1">
                <a:ea typeface="MS PGothic" panose="020B0600070205080204" pitchFamily="34" charset="-128"/>
              </a:rPr>
              <a:t>Isabelle Chassot</a:t>
            </a:r>
          </a:p>
          <a:p>
            <a:pPr marL="0" indent="0">
              <a:spcAft>
                <a:spcPts val="600"/>
              </a:spcAft>
              <a:buFont typeface="Arial" panose="020B0604020202020204" pitchFamily="34" charset="0"/>
              <a:buNone/>
            </a:pPr>
            <a:r>
              <a:rPr lang="de-CH" altLang="de-DE" sz="2400">
                <a:ea typeface="MS PGothic" panose="020B0600070205080204" pitchFamily="34" charset="-128"/>
              </a:rPr>
              <a:t>Ständerätin, Präsidentin PG BFI</a:t>
            </a:r>
            <a:br>
              <a:rPr lang="de-CH" altLang="de-DE" sz="2400"/>
            </a:br>
            <a:r>
              <a:rPr lang="de-CH" altLang="de-DE" sz="2400" i="1">
                <a:ea typeface="MS PGothic" panose="020B0600070205080204" pitchFamily="34" charset="-128"/>
              </a:rPr>
              <a:t>Conseillère aux États, présidente GP FRI</a:t>
            </a:r>
          </a:p>
          <a:p>
            <a:pPr marL="0" indent="0">
              <a:buFont typeface="Arial" panose="020B0604020202020204" pitchFamily="34" charset="0"/>
              <a:buNone/>
            </a:pPr>
            <a:br>
              <a:rPr lang="de-CH" altLang="de-DE" sz="2400">
                <a:solidFill>
                  <a:srgbClr val="376092"/>
                </a:solidFill>
              </a:rPr>
            </a:br>
            <a:r>
              <a:rPr lang="de-CH" altLang="de-DE" sz="2200">
                <a:latin typeface="Trebuchet MS" panose="020B0603020202020204" pitchFamily="34" charset="0"/>
              </a:rPr>
              <a:t> </a:t>
            </a:r>
            <a:endParaRPr lang="en-US" altLang="de-DE" sz="2200">
              <a:latin typeface="Trebuchet MS" panose="020B0603020202020204" pitchFamily="34" charset="0"/>
            </a:endParaRPr>
          </a:p>
        </p:txBody>
      </p:sp>
      <p:sp>
        <p:nvSpPr>
          <p:cNvPr id="22531" name="Foliennummernplatzhalter 5">
            <a:extLst>
              <a:ext uri="{FF2B5EF4-FFF2-40B4-BE49-F238E27FC236}">
                <a16:creationId xmlns:a16="http://schemas.microsoft.com/office/drawing/2014/main" id="{EFBE3582-3904-6435-DDA2-A237E0DAA1AC}"/>
              </a:ext>
            </a:extLst>
          </p:cNvPr>
          <p:cNvSpPr>
            <a:spLocks noGrp="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fontAlgn="base">
              <a:spcBef>
                <a:spcPct val="0"/>
              </a:spcBef>
              <a:spcAft>
                <a:spcPct val="0"/>
              </a:spcAft>
              <a:buFontTx/>
              <a:buNone/>
            </a:pPr>
            <a:fld id="{3CB6910F-E0A6-4527-BCD5-25D2D0170D4A}" type="slidenum">
              <a:rPr lang="de-CH" altLang="de-DE" sz="1200" smtClean="0">
                <a:solidFill>
                  <a:srgbClr val="000000"/>
                </a:solidFill>
                <a:latin typeface="Calibri" panose="020F0502020204030204" pitchFamily="34" charset="0"/>
                <a:ea typeface="MS PGothic" panose="020B0600070205080204" pitchFamily="34" charset="-128"/>
              </a:rPr>
              <a:pPr fontAlgn="base">
                <a:spcBef>
                  <a:spcPct val="0"/>
                </a:spcBef>
                <a:spcAft>
                  <a:spcPct val="0"/>
                </a:spcAft>
                <a:buFontTx/>
                <a:buNone/>
              </a:pPr>
              <a:t>2</a:t>
            </a:fld>
            <a:endParaRPr lang="de-CH" altLang="de-DE" sz="1200">
              <a:solidFill>
                <a:srgbClr val="000000"/>
              </a:solidFill>
              <a:latin typeface="Calibri" panose="020F0502020204030204" pitchFamily="34" charset="0"/>
              <a:ea typeface="MS PGothic" panose="020B0600070205080204" pitchFamily="34" charset="-128"/>
            </a:endParaRPr>
          </a:p>
        </p:txBody>
      </p:sp>
      <p:sp>
        <p:nvSpPr>
          <p:cNvPr id="22532" name="Rectangle 2">
            <a:extLst>
              <a:ext uri="{FF2B5EF4-FFF2-40B4-BE49-F238E27FC236}">
                <a16:creationId xmlns:a16="http://schemas.microsoft.com/office/drawing/2014/main" id="{D32B438A-A19D-E263-B68A-1E2A43329EBE}"/>
              </a:ext>
            </a:extLst>
          </p:cNvPr>
          <p:cNvSpPr txBox="1">
            <a:spLocks noChangeArrowheads="1"/>
          </p:cNvSpPr>
          <p:nvPr/>
        </p:nvSpPr>
        <p:spPr bwMode="auto">
          <a:xfrm>
            <a:off x="623888" y="333375"/>
            <a:ext cx="82089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eaLnBrk="1" hangingPunct="1">
              <a:spcBef>
                <a:spcPct val="0"/>
              </a:spcBef>
              <a:buFontTx/>
              <a:buNone/>
            </a:pPr>
            <a:r>
              <a:rPr kumimoji="1" lang="de-CH" altLang="de-DE" sz="3000" b="1">
                <a:solidFill>
                  <a:srgbClr val="DC8C1C"/>
                </a:solidFill>
                <a:latin typeface="Roboto "/>
                <a:ea typeface="Roboto Light" panose="02000000000000000000" pitchFamily="2" charset="0"/>
                <a:cs typeface="Roboto Light" panose="02000000000000000000" pitchFamily="2" charset="0"/>
              </a:rPr>
              <a:t>Begrüssung / Accueil et introduction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07D34-0FA7-B8BC-D6E8-532251AA6D63}"/>
            </a:ext>
          </a:extLst>
        </p:cNvPr>
        <p:cNvGrpSpPr/>
        <p:nvPr/>
      </p:nvGrpSpPr>
      <p:grpSpPr>
        <a:xfrm>
          <a:off x="0" y="0"/>
          <a:ext cx="0" cy="0"/>
          <a:chOff x="0" y="0"/>
          <a:chExt cx="0" cy="0"/>
        </a:xfrm>
      </p:grpSpPr>
      <p:graphicFrame>
        <p:nvGraphicFramePr>
          <p:cNvPr id="289" name="Table 1">
            <a:extLst>
              <a:ext uri="{FF2B5EF4-FFF2-40B4-BE49-F238E27FC236}">
                <a16:creationId xmlns:a16="http://schemas.microsoft.com/office/drawing/2014/main" id="{49EC1A39-5B6E-F0EB-2E68-0491B5F50244}"/>
              </a:ext>
            </a:extLst>
          </p:cNvPr>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290" name="Line">
            <a:extLst>
              <a:ext uri="{FF2B5EF4-FFF2-40B4-BE49-F238E27FC236}">
                <a16:creationId xmlns:a16="http://schemas.microsoft.com/office/drawing/2014/main" id="{B20B7401-0993-1F56-5BBB-B09DE23232E8}"/>
              </a:ext>
            </a:extLst>
          </p:cNvPr>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291" name="Langfristig eher grösserer Fachkräftemangel aufgrund höherer Komplexität und ungünstiger demographischer Entwicklung.…">
            <a:extLst>
              <a:ext uri="{FF2B5EF4-FFF2-40B4-BE49-F238E27FC236}">
                <a16:creationId xmlns:a16="http://schemas.microsoft.com/office/drawing/2014/main" id="{F1BBF0B6-DB3F-B2B6-AB0B-EF1D432D9FDC}"/>
              </a:ext>
            </a:extLst>
          </p:cNvPr>
          <p:cNvSpPr txBox="1"/>
          <p:nvPr/>
        </p:nvSpPr>
        <p:spPr>
          <a:xfrm>
            <a:off x="612519" y="1458846"/>
            <a:ext cx="10948426" cy="2102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lang="de-DE" sz="2400" kern="0" noProof="0" dirty="0">
                <a:solidFill>
                  <a:srgbClr val="475467"/>
                </a:solidFill>
                <a:latin typeface="Arial"/>
                <a:cs typeface="Arial"/>
                <a:sym typeface="Arial"/>
              </a:rPr>
              <a:t>Langfristig eher </a:t>
            </a:r>
            <a:r>
              <a:rPr lang="de-DE" sz="2400" kern="0" noProof="0" dirty="0" err="1">
                <a:solidFill>
                  <a:srgbClr val="475467"/>
                </a:solidFill>
                <a:latin typeface="Arial"/>
                <a:cs typeface="Arial"/>
                <a:sym typeface="Arial"/>
              </a:rPr>
              <a:t>grösserer</a:t>
            </a:r>
            <a:r>
              <a:rPr lang="de-DE" sz="2400" kern="0" noProof="0" dirty="0">
                <a:solidFill>
                  <a:srgbClr val="475467"/>
                </a:solidFill>
                <a:latin typeface="Arial"/>
                <a:cs typeface="Arial"/>
                <a:sym typeface="Arial"/>
              </a:rPr>
              <a:t> Fachkräftemangel aufgrund höherer Komplexität und ungünstiger demographischer Entwicklung.</a:t>
            </a:r>
          </a:p>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lang="de-DE" sz="2400" kern="0" noProof="0" dirty="0">
                <a:solidFill>
                  <a:srgbClr val="475467"/>
                </a:solidFill>
                <a:latin typeface="Arial"/>
                <a:cs typeface="Arial"/>
                <a:sym typeface="Arial"/>
              </a:rPr>
              <a:t>Automationspotential wird i.d.R. für Produktivitätsgewinn und Skalierung eingesetzt, nicht nur zum Effizienzgewinn (“Lump </a:t>
            </a:r>
            <a:r>
              <a:rPr lang="de-DE" sz="2400" kern="0" noProof="0" dirty="0" err="1">
                <a:solidFill>
                  <a:srgbClr val="475467"/>
                </a:solidFill>
                <a:latin typeface="Arial"/>
                <a:cs typeface="Arial"/>
                <a:sym typeface="Arial"/>
              </a:rPr>
              <a:t>of</a:t>
            </a:r>
            <a:r>
              <a:rPr lang="de-DE" sz="2400" kern="0" noProof="0" dirty="0">
                <a:solidFill>
                  <a:srgbClr val="475467"/>
                </a:solidFill>
                <a:latin typeface="Arial"/>
                <a:cs typeface="Arial"/>
                <a:sym typeface="Arial"/>
              </a:rPr>
              <a:t> Labor </a:t>
            </a:r>
            <a:r>
              <a:rPr lang="de-DE" sz="2400" kern="0" noProof="0" dirty="0" err="1">
                <a:solidFill>
                  <a:srgbClr val="475467"/>
                </a:solidFill>
                <a:latin typeface="Arial"/>
                <a:cs typeface="Arial"/>
                <a:sym typeface="Arial"/>
              </a:rPr>
              <a:t>Fallacy</a:t>
            </a:r>
            <a:r>
              <a:rPr lang="de-DE" sz="2400" kern="0" noProof="0" dirty="0">
                <a:solidFill>
                  <a:srgbClr val="475467"/>
                </a:solidFill>
                <a:latin typeface="Arial"/>
                <a:cs typeface="Arial"/>
                <a:sym typeface="Arial"/>
              </a:rPr>
              <a:t>”). Gedankenexperiment: 20% Automation - was macht meine Konkurrenz?</a:t>
            </a:r>
          </a:p>
        </p:txBody>
      </p:sp>
      <p:sp>
        <p:nvSpPr>
          <p:cNvPr id="292" name="Double-click to edit">
            <a:extLst>
              <a:ext uri="{FF2B5EF4-FFF2-40B4-BE49-F238E27FC236}">
                <a16:creationId xmlns:a16="http://schemas.microsoft.com/office/drawing/2014/main" id="{B11C72F3-E56F-8C3A-8FED-B922768F3AB7}"/>
              </a:ext>
            </a:extLst>
          </p:cNvPr>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t> </a:t>
            </a:r>
          </a:p>
        </p:txBody>
      </p:sp>
      <p:sp>
        <p:nvSpPr>
          <p:cNvPr id="293" name="Ausblick">
            <a:extLst>
              <a:ext uri="{FF2B5EF4-FFF2-40B4-BE49-F238E27FC236}">
                <a16:creationId xmlns:a16="http://schemas.microsoft.com/office/drawing/2014/main" id="{C910B56D-BF66-D5BE-4532-4D904629561C}"/>
              </a:ext>
            </a:extLst>
          </p:cNvPr>
          <p:cNvSpPr txBox="1"/>
          <p:nvPr/>
        </p:nvSpPr>
        <p:spPr>
          <a:xfrm>
            <a:off x="612519" y="308537"/>
            <a:ext cx="10966963" cy="12145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a:lnSpc>
                <a:spcPts val="9600"/>
              </a:lnSpc>
              <a:defRPr sz="9600" spc="-192">
                <a:solidFill>
                  <a:srgbClr val="1D2939"/>
                </a:solidFill>
                <a:latin typeface="Arial"/>
                <a:ea typeface="Arial"/>
                <a:cs typeface="Arial"/>
                <a:sym typeface="Arial"/>
              </a:defRPr>
            </a:lvl1pPr>
          </a:lstStyle>
          <a:p>
            <a:pPr defTabSz="412750" eaLnBrk="1" fontAlgn="auto">
              <a:lnSpc>
                <a:spcPts val="4800"/>
              </a:lnSpc>
              <a:spcBef>
                <a:spcPts val="0"/>
              </a:spcBef>
              <a:spcAft>
                <a:spcPts val="0"/>
              </a:spcAft>
            </a:pPr>
            <a:r>
              <a:rPr sz="4800" b="1" kern="0" spc="-96"/>
              <a:t>Ausblick</a:t>
            </a:r>
          </a:p>
        </p:txBody>
      </p:sp>
    </p:spTree>
    <p:extLst>
      <p:ext uri="{BB962C8B-B14F-4D97-AF65-F5344CB8AC3E}">
        <p14:creationId xmlns:p14="http://schemas.microsoft.com/office/powerpoint/2010/main" val="306505626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4B9FB-F9AA-74BF-8BD6-6140046CA3E7}"/>
            </a:ext>
          </a:extLst>
        </p:cNvPr>
        <p:cNvGrpSpPr/>
        <p:nvPr/>
      </p:nvGrpSpPr>
      <p:grpSpPr>
        <a:xfrm>
          <a:off x="0" y="0"/>
          <a:ext cx="0" cy="0"/>
          <a:chOff x="0" y="0"/>
          <a:chExt cx="0" cy="0"/>
        </a:xfrm>
      </p:grpSpPr>
      <p:graphicFrame>
        <p:nvGraphicFramePr>
          <p:cNvPr id="289" name="Table 1">
            <a:extLst>
              <a:ext uri="{FF2B5EF4-FFF2-40B4-BE49-F238E27FC236}">
                <a16:creationId xmlns:a16="http://schemas.microsoft.com/office/drawing/2014/main" id="{8CA2466C-642F-9297-97C8-BC32F5BF5849}"/>
              </a:ext>
            </a:extLst>
          </p:cNvPr>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290" name="Line">
            <a:extLst>
              <a:ext uri="{FF2B5EF4-FFF2-40B4-BE49-F238E27FC236}">
                <a16:creationId xmlns:a16="http://schemas.microsoft.com/office/drawing/2014/main" id="{26AB3997-D826-2591-F8B8-1F0A4E914796}"/>
              </a:ext>
            </a:extLst>
          </p:cNvPr>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291" name="Langfristig eher grösserer Fachkräftemangel aufgrund höherer Komplexität und ungünstiger demographischer Entwicklung.…">
            <a:extLst>
              <a:ext uri="{FF2B5EF4-FFF2-40B4-BE49-F238E27FC236}">
                <a16:creationId xmlns:a16="http://schemas.microsoft.com/office/drawing/2014/main" id="{079D0EFC-A8EF-6886-3928-B42F6C88F83B}"/>
              </a:ext>
            </a:extLst>
          </p:cNvPr>
          <p:cNvSpPr txBox="1"/>
          <p:nvPr/>
        </p:nvSpPr>
        <p:spPr>
          <a:xfrm>
            <a:off x="612519" y="1458846"/>
            <a:ext cx="10948426" cy="3410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lang="de-CH" sz="2400" kern="0" noProof="0" dirty="0">
                <a:solidFill>
                  <a:srgbClr val="475467"/>
                </a:solidFill>
                <a:latin typeface="Arial"/>
                <a:cs typeface="Arial"/>
                <a:sym typeface="Arial"/>
              </a:rPr>
              <a:t>Langfristig eher grösserer Fachkräftemangel aufgrund höherer Komplexität und ungünstiger demographischer Entwicklung.</a:t>
            </a:r>
          </a:p>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lang="de-CH" sz="2400" kern="0" noProof="0" dirty="0">
                <a:solidFill>
                  <a:srgbClr val="475467"/>
                </a:solidFill>
                <a:latin typeface="Arial"/>
                <a:cs typeface="Arial"/>
                <a:sym typeface="Arial"/>
              </a:rPr>
              <a:t>Automationspotential wird i.d.R. für Produktivitätsgewinn und Skalierung eingesetzt, nicht nur zum Effizienzgewinn (“Lump </a:t>
            </a:r>
            <a:r>
              <a:rPr lang="de-CH" sz="2400" kern="0" noProof="0" dirty="0" err="1">
                <a:solidFill>
                  <a:srgbClr val="475467"/>
                </a:solidFill>
                <a:latin typeface="Arial"/>
                <a:cs typeface="Arial"/>
                <a:sym typeface="Arial"/>
              </a:rPr>
              <a:t>of</a:t>
            </a:r>
            <a:r>
              <a:rPr lang="de-CH" sz="2400" kern="0" noProof="0" dirty="0">
                <a:solidFill>
                  <a:srgbClr val="475467"/>
                </a:solidFill>
                <a:latin typeface="Arial"/>
                <a:cs typeface="Arial"/>
                <a:sym typeface="Arial"/>
              </a:rPr>
              <a:t> Labor </a:t>
            </a:r>
            <a:r>
              <a:rPr lang="de-CH" sz="2400" kern="0" noProof="0" dirty="0" err="1">
                <a:solidFill>
                  <a:srgbClr val="475467"/>
                </a:solidFill>
                <a:latin typeface="Arial"/>
                <a:cs typeface="Arial"/>
                <a:sym typeface="Arial"/>
              </a:rPr>
              <a:t>Fallacy</a:t>
            </a:r>
            <a:r>
              <a:rPr lang="de-CH" sz="2400" kern="0" noProof="0" dirty="0">
                <a:solidFill>
                  <a:srgbClr val="475467"/>
                </a:solidFill>
                <a:latin typeface="Arial"/>
                <a:cs typeface="Arial"/>
                <a:sym typeface="Arial"/>
              </a:rPr>
              <a:t>”). Gedankenexperiment: 20% Automation - was macht meine Konkurrenz?</a:t>
            </a:r>
          </a:p>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lang="de-CH" sz="2400" kern="0" noProof="0" dirty="0">
                <a:solidFill>
                  <a:srgbClr val="475467"/>
                </a:solidFill>
                <a:latin typeface="Arial"/>
                <a:cs typeface="Arial"/>
                <a:sym typeface="Arial"/>
              </a:rPr>
              <a:t>Kurzfristig negative Effekte von KI möglich, grössere Gefahr in CH eher geographische Auslagerung von </a:t>
            </a:r>
            <a:r>
              <a:rPr lang="de-CH" sz="2400" kern="0" noProof="0" dirty="0" err="1">
                <a:solidFill>
                  <a:srgbClr val="475467"/>
                </a:solidFill>
                <a:latin typeface="Arial"/>
                <a:cs typeface="Arial"/>
                <a:sym typeface="Arial"/>
              </a:rPr>
              <a:t>knowledge</a:t>
            </a:r>
            <a:r>
              <a:rPr lang="de-CH" sz="2400" kern="0" noProof="0" dirty="0">
                <a:solidFill>
                  <a:srgbClr val="475467"/>
                </a:solidFill>
                <a:latin typeface="Arial"/>
                <a:cs typeface="Arial"/>
                <a:sym typeface="Arial"/>
              </a:rPr>
              <a:t> </a:t>
            </a:r>
            <a:r>
              <a:rPr lang="de-CH" sz="2400" kern="0" noProof="0" dirty="0" err="1">
                <a:solidFill>
                  <a:srgbClr val="475467"/>
                </a:solidFill>
                <a:latin typeface="Arial"/>
                <a:cs typeface="Arial"/>
                <a:sym typeface="Arial"/>
              </a:rPr>
              <a:t>work</a:t>
            </a:r>
            <a:r>
              <a:rPr lang="de-CH" sz="2400" kern="0" noProof="0" dirty="0">
                <a:solidFill>
                  <a:srgbClr val="475467"/>
                </a:solidFill>
                <a:latin typeface="Arial"/>
                <a:cs typeface="Arial"/>
                <a:sym typeface="Arial"/>
              </a:rPr>
              <a:t> auf Grund von Preisdruck (falls CH zu langsam reagiert). </a:t>
            </a:r>
          </a:p>
        </p:txBody>
      </p:sp>
      <p:sp>
        <p:nvSpPr>
          <p:cNvPr id="292" name="Double-click to edit">
            <a:extLst>
              <a:ext uri="{FF2B5EF4-FFF2-40B4-BE49-F238E27FC236}">
                <a16:creationId xmlns:a16="http://schemas.microsoft.com/office/drawing/2014/main" id="{1A3F763B-BB33-A5B0-79FD-5C46C46F28D6}"/>
              </a:ext>
            </a:extLst>
          </p:cNvPr>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t> </a:t>
            </a:r>
          </a:p>
        </p:txBody>
      </p:sp>
      <p:sp>
        <p:nvSpPr>
          <p:cNvPr id="293" name="Ausblick">
            <a:extLst>
              <a:ext uri="{FF2B5EF4-FFF2-40B4-BE49-F238E27FC236}">
                <a16:creationId xmlns:a16="http://schemas.microsoft.com/office/drawing/2014/main" id="{C6A303E1-6CC4-7A6E-1FB6-A27572AA533E}"/>
              </a:ext>
            </a:extLst>
          </p:cNvPr>
          <p:cNvSpPr txBox="1"/>
          <p:nvPr/>
        </p:nvSpPr>
        <p:spPr>
          <a:xfrm>
            <a:off x="612519" y="308537"/>
            <a:ext cx="10966963" cy="12145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a:lnSpc>
                <a:spcPts val="9600"/>
              </a:lnSpc>
              <a:defRPr sz="9600" spc="-192">
                <a:solidFill>
                  <a:srgbClr val="1D2939"/>
                </a:solidFill>
                <a:latin typeface="Arial"/>
                <a:ea typeface="Arial"/>
                <a:cs typeface="Arial"/>
                <a:sym typeface="Arial"/>
              </a:defRPr>
            </a:lvl1pPr>
          </a:lstStyle>
          <a:p>
            <a:pPr defTabSz="412750" eaLnBrk="1" fontAlgn="auto">
              <a:lnSpc>
                <a:spcPts val="4800"/>
              </a:lnSpc>
              <a:spcBef>
                <a:spcPts val="0"/>
              </a:spcBef>
              <a:spcAft>
                <a:spcPts val="0"/>
              </a:spcAft>
            </a:pPr>
            <a:r>
              <a:rPr sz="4800" b="1" kern="0" spc="-96"/>
              <a:t>Ausblick</a:t>
            </a:r>
          </a:p>
        </p:txBody>
      </p:sp>
    </p:spTree>
    <p:extLst>
      <p:ext uri="{BB962C8B-B14F-4D97-AF65-F5344CB8AC3E}">
        <p14:creationId xmlns:p14="http://schemas.microsoft.com/office/powerpoint/2010/main" val="162655822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16BF208-DF50-F167-EECF-F475CB650788}"/>
              </a:ext>
            </a:extLst>
          </p:cNvPr>
          <p:cNvSpPr>
            <a:spLocks noGrp="1"/>
          </p:cNvSpPr>
          <p:nvPr>
            <p:ph type="subTitle" idx="4294967295"/>
          </p:nvPr>
        </p:nvSpPr>
        <p:spPr>
          <a:xfrm>
            <a:off x="623888" y="1860550"/>
            <a:ext cx="8293100" cy="4495800"/>
          </a:xfrm>
        </p:spPr>
        <p:txBody>
          <a:bodyPr lIns="92075" tIns="46038" rIns="92075" bIns="46038"/>
          <a:lstStyle/>
          <a:p>
            <a:pPr marL="0" indent="0">
              <a:buFont typeface="Arial" panose="020B0604020202020204" pitchFamily="34" charset="0"/>
              <a:buNone/>
            </a:pPr>
            <a:br>
              <a:rPr lang="de-CH" altLang="de-DE" sz="2400">
                <a:solidFill>
                  <a:srgbClr val="376092"/>
                </a:solidFill>
              </a:rPr>
            </a:br>
            <a:r>
              <a:rPr lang="de-CH" altLang="de-DE" sz="2200">
                <a:latin typeface="Trebuchet MS" panose="020B0603020202020204" pitchFamily="34" charset="0"/>
              </a:rPr>
              <a:t> </a:t>
            </a:r>
            <a:endParaRPr lang="en-US" altLang="de-DE" sz="2200">
              <a:latin typeface="Trebuchet MS" panose="020B0603020202020204" pitchFamily="34" charset="0"/>
            </a:endParaRPr>
          </a:p>
        </p:txBody>
      </p:sp>
      <p:sp>
        <p:nvSpPr>
          <p:cNvPr id="26627" name="Foliennummernplatzhalter 5">
            <a:extLst>
              <a:ext uri="{FF2B5EF4-FFF2-40B4-BE49-F238E27FC236}">
                <a16:creationId xmlns:a16="http://schemas.microsoft.com/office/drawing/2014/main" id="{4AD53312-30F1-FEA3-F17D-1C183CD82BCB}"/>
              </a:ext>
            </a:extLst>
          </p:cNvPr>
          <p:cNvSpPr>
            <a:spLocks noGrp="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fontAlgn="base">
              <a:spcBef>
                <a:spcPct val="0"/>
              </a:spcBef>
              <a:spcAft>
                <a:spcPct val="0"/>
              </a:spcAft>
              <a:buFontTx/>
              <a:buNone/>
            </a:pPr>
            <a:fld id="{6D79CED1-9BA7-4739-8DFB-95B6952E3AAC}" type="slidenum">
              <a:rPr lang="de-CH" altLang="de-DE" sz="1200" smtClean="0">
                <a:solidFill>
                  <a:srgbClr val="000000"/>
                </a:solidFill>
                <a:latin typeface="Calibri" panose="020F0502020204030204" pitchFamily="34" charset="0"/>
                <a:ea typeface="MS PGothic" panose="020B0600070205080204" pitchFamily="34" charset="-128"/>
              </a:rPr>
              <a:pPr fontAlgn="base">
                <a:spcBef>
                  <a:spcPct val="0"/>
                </a:spcBef>
                <a:spcAft>
                  <a:spcPct val="0"/>
                </a:spcAft>
                <a:buFontTx/>
                <a:buNone/>
              </a:pPr>
              <a:t>22</a:t>
            </a:fld>
            <a:endParaRPr lang="de-CH" altLang="de-DE" sz="1200">
              <a:solidFill>
                <a:srgbClr val="000000"/>
              </a:solidFill>
              <a:latin typeface="Calibri" panose="020F0502020204030204" pitchFamily="34" charset="0"/>
              <a:ea typeface="MS PGothic" panose="020B0600070205080204" pitchFamily="34" charset="-128"/>
            </a:endParaRPr>
          </a:p>
        </p:txBody>
      </p:sp>
      <p:sp>
        <p:nvSpPr>
          <p:cNvPr id="26628" name="Rectangle 2">
            <a:extLst>
              <a:ext uri="{FF2B5EF4-FFF2-40B4-BE49-F238E27FC236}">
                <a16:creationId xmlns:a16="http://schemas.microsoft.com/office/drawing/2014/main" id="{B5BB0720-B01A-2D73-03BC-3F90BF144E30}"/>
              </a:ext>
            </a:extLst>
          </p:cNvPr>
          <p:cNvSpPr txBox="1">
            <a:spLocks noChangeArrowheads="1"/>
          </p:cNvSpPr>
          <p:nvPr/>
        </p:nvSpPr>
        <p:spPr bwMode="auto">
          <a:xfrm>
            <a:off x="587375" y="377825"/>
            <a:ext cx="82089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eaLnBrk="1" hangingPunct="1">
              <a:spcBef>
                <a:spcPct val="0"/>
              </a:spcBef>
              <a:buFontTx/>
              <a:buNone/>
            </a:pPr>
            <a:r>
              <a:rPr kumimoji="1" lang="de-CH" altLang="de-DE" sz="3000" b="1">
                <a:solidFill>
                  <a:srgbClr val="DC8C1C"/>
                </a:solidFill>
                <a:latin typeface="Roboto "/>
                <a:ea typeface="Roboto Light" panose="02000000000000000000" pitchFamily="2" charset="0"/>
                <a:cs typeface="Roboto Light" panose="02000000000000000000" pitchFamily="2" charset="0"/>
              </a:rPr>
              <a:t>Präsentation / </a:t>
            </a:r>
            <a:r>
              <a:rPr kumimoji="1" lang="fr-FR" altLang="de-DE" sz="3000" b="1">
                <a:solidFill>
                  <a:srgbClr val="DC8C1C"/>
                </a:solidFill>
                <a:latin typeface="Roboto "/>
                <a:ea typeface="Roboto Light" panose="02000000000000000000" pitchFamily="2" charset="0"/>
                <a:cs typeface="Roboto Light" panose="02000000000000000000" pitchFamily="2" charset="0"/>
              </a:rPr>
              <a:t>Présentation</a:t>
            </a:r>
            <a:r>
              <a:rPr lang="fr-FR" altLang="de-DE" b="1"/>
              <a:t> </a:t>
            </a:r>
            <a:endParaRPr kumimoji="1" lang="de-CH" altLang="de-DE" sz="3000">
              <a:solidFill>
                <a:srgbClr val="DC8C1C"/>
              </a:solidFill>
              <a:latin typeface="Roboto "/>
              <a:ea typeface="Roboto Light" panose="02000000000000000000" pitchFamily="2" charset="0"/>
              <a:cs typeface="Roboto Light" panose="02000000000000000000" pitchFamily="2" charset="0"/>
            </a:endParaRPr>
          </a:p>
        </p:txBody>
      </p:sp>
      <p:sp>
        <p:nvSpPr>
          <p:cNvPr id="26629" name="Rectangle 3">
            <a:extLst>
              <a:ext uri="{FF2B5EF4-FFF2-40B4-BE49-F238E27FC236}">
                <a16:creationId xmlns:a16="http://schemas.microsoft.com/office/drawing/2014/main" id="{D91E3765-3663-34E6-DACC-12B6E54BC295}"/>
              </a:ext>
            </a:extLst>
          </p:cNvPr>
          <p:cNvSpPr txBox="1">
            <a:spLocks noChangeArrowheads="1"/>
          </p:cNvSpPr>
          <p:nvPr/>
        </p:nvSpPr>
        <p:spPr bwMode="auto">
          <a:xfrm>
            <a:off x="479425" y="2133600"/>
            <a:ext cx="102171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a:spcAft>
                <a:spcPts val="600"/>
              </a:spcAft>
              <a:buFont typeface="Arial" panose="020B0604020202020204" pitchFamily="34" charset="0"/>
              <a:buNone/>
            </a:pPr>
            <a:endParaRPr lang="en-US" altLang="de-DE" sz="2200">
              <a:latin typeface="Trebuchet MS" panose="020B0603020202020204" pitchFamily="34" charset="0"/>
            </a:endParaRPr>
          </a:p>
        </p:txBody>
      </p:sp>
      <p:sp>
        <p:nvSpPr>
          <p:cNvPr id="3" name="Rectangle 3">
            <a:extLst>
              <a:ext uri="{FF2B5EF4-FFF2-40B4-BE49-F238E27FC236}">
                <a16:creationId xmlns:a16="http://schemas.microsoft.com/office/drawing/2014/main" id="{0D45C174-F80E-543E-8615-CE84E8364D27}"/>
              </a:ext>
            </a:extLst>
          </p:cNvPr>
          <p:cNvSpPr txBox="1">
            <a:spLocks noChangeArrowheads="1"/>
          </p:cNvSpPr>
          <p:nvPr/>
        </p:nvSpPr>
        <p:spPr bwMode="auto">
          <a:xfrm>
            <a:off x="614363" y="1866900"/>
            <a:ext cx="8794750" cy="4495800"/>
          </a:xfrm>
          <a:prstGeom prst="rect">
            <a:avLst/>
          </a:prstGeom>
          <a:noFill/>
          <a:ln>
            <a:noFill/>
          </a:ln>
        </p:spPr>
        <p:txBody>
          <a:bodyPr lIns="92075" tIns="46038" rIns="92075" bIns="46038">
            <a:normAutofit fontScale="92500" lnSpcReduction="20000"/>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Font typeface="Arial" pitchFamily="34" charset="0"/>
              <a:buNone/>
              <a:defRPr/>
            </a:pPr>
            <a:r>
              <a:rPr lang="de-CH" sz="3300" b="1" dirty="0">
                <a:ea typeface="MS PGothic"/>
              </a:rPr>
              <a:t>Nicole Koch</a:t>
            </a:r>
          </a:p>
          <a:p>
            <a:pPr marL="0" indent="0">
              <a:spcAft>
                <a:spcPts val="600"/>
              </a:spcAft>
              <a:buFont typeface="Arial" pitchFamily="34" charset="0"/>
              <a:buNone/>
              <a:defRPr/>
            </a:pPr>
            <a:r>
              <a:rPr lang="de-CH" sz="2800" dirty="0">
                <a:ea typeface="MS PGothic"/>
              </a:rPr>
              <a:t>Geschäftsführerin </a:t>
            </a:r>
            <a:r>
              <a:rPr lang="de-CH" sz="2800" dirty="0" err="1">
                <a:ea typeface="MS PGothic"/>
              </a:rPr>
              <a:t>aprentas</a:t>
            </a:r>
            <a:endParaRPr lang="de-CH" sz="2800" dirty="0">
              <a:ea typeface="MS PGothic"/>
            </a:endParaRPr>
          </a:p>
          <a:p>
            <a:pPr marL="0" indent="0">
              <a:spcAft>
                <a:spcPts val="600"/>
              </a:spcAft>
              <a:buFont typeface="Arial" pitchFamily="34" charset="0"/>
              <a:buNone/>
              <a:defRPr/>
            </a:pPr>
            <a:r>
              <a:rPr lang="de-DE" sz="2800" dirty="0">
                <a:ea typeface="MS PGothic"/>
              </a:rPr>
              <a:t>Fachkräfteausbildung in innovativen Industrien</a:t>
            </a:r>
            <a:br>
              <a:rPr lang="de-CH" sz="2800" dirty="0">
                <a:ea typeface="MS PGothic"/>
              </a:rPr>
            </a:br>
            <a:endParaRPr lang="de-CH" sz="2800" dirty="0">
              <a:ea typeface="MS PGothic"/>
            </a:endParaRPr>
          </a:p>
          <a:p>
            <a:pPr marL="0" indent="0">
              <a:spcAft>
                <a:spcPts val="600"/>
              </a:spcAft>
              <a:buFont typeface="Arial" pitchFamily="34" charset="0"/>
              <a:buNone/>
              <a:defRPr/>
            </a:pPr>
            <a:r>
              <a:rPr lang="fr-FR" sz="2800" i="1" dirty="0">
                <a:cs typeface="Arial" panose="020B0604020202020204" pitchFamily="34" charset="0"/>
              </a:rPr>
              <a:t>Directrice générale d’</a:t>
            </a:r>
            <a:r>
              <a:rPr lang="fr-FR" sz="2800" i="1" dirty="0" err="1">
                <a:cs typeface="Arial" panose="020B0604020202020204" pitchFamily="34" charset="0"/>
              </a:rPr>
              <a:t>aprentas</a:t>
            </a:r>
            <a:endParaRPr lang="fr-FR" sz="2800" i="1" dirty="0">
              <a:cs typeface="Arial" panose="020B0604020202020204" pitchFamily="34" charset="0"/>
            </a:endParaRPr>
          </a:p>
          <a:p>
            <a:pPr marL="0" indent="0">
              <a:spcAft>
                <a:spcPts val="600"/>
              </a:spcAft>
              <a:buFont typeface="Arial" pitchFamily="34" charset="0"/>
              <a:buNone/>
              <a:defRPr/>
            </a:pPr>
            <a:r>
              <a:rPr lang="fr-FR" sz="2800" i="1" dirty="0">
                <a:cs typeface="Arial" panose="020B0604020202020204" pitchFamily="34" charset="0"/>
              </a:rPr>
              <a:t>La formation de personnel qualifié dans les industries innovantes</a:t>
            </a:r>
          </a:p>
          <a:p>
            <a:pPr marL="0" indent="0">
              <a:spcAft>
                <a:spcPts val="600"/>
              </a:spcAft>
              <a:buFont typeface="Arial" pitchFamily="34" charset="0"/>
              <a:buNone/>
              <a:defRPr/>
            </a:pPr>
            <a:endParaRPr lang="de-CH" sz="3100" i="1" dirty="0">
              <a:cs typeface="Arial" panose="020B0604020202020204" pitchFamily="34" charset="0"/>
            </a:endParaRPr>
          </a:p>
          <a:p>
            <a:pPr marL="0" indent="0">
              <a:spcAft>
                <a:spcPts val="600"/>
              </a:spcAft>
              <a:buFont typeface="Arial" pitchFamily="34" charset="0"/>
              <a:buNone/>
              <a:defRPr/>
            </a:pPr>
            <a:br>
              <a:rPr lang="de-CH" sz="2800" dirty="0">
                <a:ea typeface="MS PGothic"/>
              </a:rPr>
            </a:br>
            <a:r>
              <a:rPr lang="de-CH" sz="2800" dirty="0">
                <a:ea typeface="MS PGothic"/>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ußzeilenplatzhalter 1">
            <a:extLst>
              <a:ext uri="{FF2B5EF4-FFF2-40B4-BE49-F238E27FC236}">
                <a16:creationId xmlns:a16="http://schemas.microsoft.com/office/drawing/2014/main" id="{D6C12F0E-0697-1FA7-6527-769C42D3AB1F}"/>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spcAft>
                <a:spcPct val="0"/>
              </a:spcAft>
              <a:buFontTx/>
              <a:buNone/>
            </a:pPr>
            <a:endParaRPr lang="de-CH" altLang="de-DE" sz="1200">
              <a:solidFill>
                <a:srgbClr val="888888"/>
              </a:solidFill>
            </a:endParaRPr>
          </a:p>
        </p:txBody>
      </p:sp>
      <p:sp>
        <p:nvSpPr>
          <p:cNvPr id="28675" name="Datumsplatzhalter 2">
            <a:extLst>
              <a:ext uri="{FF2B5EF4-FFF2-40B4-BE49-F238E27FC236}">
                <a16:creationId xmlns:a16="http://schemas.microsoft.com/office/drawing/2014/main" id="{8EFD431F-EECC-AF0A-426D-AE42BB090193}"/>
              </a:ext>
            </a:extLst>
          </p:cNvPr>
          <p:cNvSpPr>
            <a:spLocks noGrp="1" noChangeArrowheads="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spcAft>
                <a:spcPct val="0"/>
              </a:spcAft>
              <a:buFontTx/>
              <a:buNone/>
            </a:pPr>
            <a:endParaRPr lang="de-CH" altLang="de-DE" sz="1200">
              <a:solidFill>
                <a:srgbClr val="888888"/>
              </a:solidFill>
            </a:endParaRPr>
          </a:p>
        </p:txBody>
      </p:sp>
      <p:sp>
        <p:nvSpPr>
          <p:cNvPr id="4" name="Foliennummernplatzhalter 3">
            <a:extLst>
              <a:ext uri="{FF2B5EF4-FFF2-40B4-BE49-F238E27FC236}">
                <a16:creationId xmlns:a16="http://schemas.microsoft.com/office/drawing/2014/main" id="{4FF3CAAE-03A1-D131-4F0F-27528A54EB5C}"/>
              </a:ext>
            </a:extLst>
          </p:cNvPr>
          <p:cNvSpPr>
            <a:spLocks noGrp="1"/>
          </p:cNvSpPr>
          <p:nvPr>
            <p:ph type="sldNum" sz="quarter" idx="12"/>
          </p:nvPr>
        </p:nvSpPr>
        <p:spPr/>
        <p:txBody>
          <a:bodyPr/>
          <a:lstStyle/>
          <a:p>
            <a:pPr eaLnBrk="1" fontAlgn="auto" hangingPunct="1">
              <a:defRPr/>
            </a:pPr>
            <a:r>
              <a:rPr lang="en-US"/>
              <a:t>Seite </a:t>
            </a:r>
            <a:fld id="{40156796-345B-4066-B4F0-FD3CF8641086}" type="slidenum">
              <a:rPr lang="en-US" smtClean="0"/>
              <a:pPr eaLnBrk="1" fontAlgn="auto" hangingPunct="1">
                <a:defRPr/>
              </a:pPr>
              <a:t>23</a:t>
            </a:fld>
            <a:endParaRPr/>
          </a:p>
        </p:txBody>
      </p:sp>
      <p:pic>
        <p:nvPicPr>
          <p:cNvPr id="28677" name="Grafik 4">
            <a:extLst>
              <a:ext uri="{FF2B5EF4-FFF2-40B4-BE49-F238E27FC236}">
                <a16:creationId xmlns:a16="http://schemas.microsoft.com/office/drawing/2014/main" id="{5D35AA2E-0940-B00B-177A-7ECB7F33B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55;p1">
            <a:extLst>
              <a:ext uri="{FF2B5EF4-FFF2-40B4-BE49-F238E27FC236}">
                <a16:creationId xmlns:a16="http://schemas.microsoft.com/office/drawing/2014/main" id="{662A5263-DAF1-9C5C-0FD4-BD0ABF9312AE}"/>
              </a:ext>
            </a:extLst>
          </p:cNvPr>
          <p:cNvSpPr/>
          <p:nvPr/>
        </p:nvSpPr>
        <p:spPr>
          <a:xfrm>
            <a:off x="0" y="0"/>
            <a:ext cx="7069138" cy="6858000"/>
          </a:xfrm>
          <a:custGeom>
            <a:avLst/>
            <a:gdLst/>
            <a:ahLst/>
            <a:cxnLst/>
            <a:rect l="l" t="t" r="r" b="b"/>
            <a:pathLst>
              <a:path w="11657965" h="8963660" extrusionOk="0">
                <a:moveTo>
                  <a:pt x="11657582" y="0"/>
                </a:moveTo>
                <a:lnTo>
                  <a:pt x="0" y="0"/>
                </a:lnTo>
                <a:lnTo>
                  <a:pt x="0" y="8963077"/>
                </a:lnTo>
                <a:lnTo>
                  <a:pt x="11657582" y="8963077"/>
                </a:lnTo>
                <a:lnTo>
                  <a:pt x="11657582" y="0"/>
                </a:lnTo>
                <a:close/>
              </a:path>
            </a:pathLst>
          </a:custGeom>
          <a:solidFill>
            <a:srgbClr val="063D72"/>
          </a:solidFill>
          <a:ln>
            <a:noFill/>
          </a:ln>
        </p:spPr>
        <p:txBody>
          <a:bodyPr spcFirstLastPara="1"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pPr eaLnBrk="1" fontAlgn="auto" hangingPunct="1">
              <a:defRPr/>
            </a:pPr>
            <a:endParaRPr sz="515"/>
          </a:p>
        </p:txBody>
      </p:sp>
      <p:grpSp>
        <p:nvGrpSpPr>
          <p:cNvPr id="28679" name="Google Shape;57;p1">
            <a:extLst>
              <a:ext uri="{FF2B5EF4-FFF2-40B4-BE49-F238E27FC236}">
                <a16:creationId xmlns:a16="http://schemas.microsoft.com/office/drawing/2014/main" id="{12B6D93E-3ECF-FBDE-5281-162426190BE4}"/>
              </a:ext>
            </a:extLst>
          </p:cNvPr>
          <p:cNvGrpSpPr>
            <a:grpSpLocks/>
          </p:cNvGrpSpPr>
          <p:nvPr/>
        </p:nvGrpSpPr>
        <p:grpSpPr bwMode="auto">
          <a:xfrm>
            <a:off x="763588" y="508000"/>
            <a:ext cx="2360612" cy="692150"/>
            <a:chOff x="1257198" y="837675"/>
            <a:chExt cx="3894696" cy="1142705"/>
          </a:xfrm>
        </p:grpSpPr>
        <p:sp>
          <p:nvSpPr>
            <p:cNvPr id="8" name="Google Shape;58;p1">
              <a:extLst>
                <a:ext uri="{FF2B5EF4-FFF2-40B4-BE49-F238E27FC236}">
                  <a16:creationId xmlns:a16="http://schemas.microsoft.com/office/drawing/2014/main" id="{F755342F-A00A-B17C-634B-EEA69512531B}"/>
                </a:ext>
              </a:extLst>
            </p:cNvPr>
            <p:cNvSpPr/>
            <p:nvPr/>
          </p:nvSpPr>
          <p:spPr>
            <a:xfrm>
              <a:off x="2621782" y="1453583"/>
              <a:ext cx="2530112" cy="526797"/>
            </a:xfrm>
            <a:custGeom>
              <a:avLst/>
              <a:gdLst/>
              <a:ahLst/>
              <a:cxnLst/>
              <a:rect l="l" t="t" r="r" b="b"/>
              <a:pathLst>
                <a:path w="2531110" h="526414" extrusionOk="0">
                  <a:moveTo>
                    <a:pt x="224967" y="191719"/>
                  </a:moveTo>
                  <a:lnTo>
                    <a:pt x="218655" y="152984"/>
                  </a:lnTo>
                  <a:lnTo>
                    <a:pt x="166801" y="107950"/>
                  </a:lnTo>
                  <a:lnTo>
                    <a:pt x="120345" y="102209"/>
                  </a:lnTo>
                  <a:lnTo>
                    <a:pt x="72377" y="108737"/>
                  </a:lnTo>
                  <a:lnTo>
                    <a:pt x="38176" y="127228"/>
                  </a:lnTo>
                  <a:lnTo>
                    <a:pt x="17703" y="156044"/>
                  </a:lnTo>
                  <a:lnTo>
                    <a:pt x="10883" y="193522"/>
                  </a:lnTo>
                  <a:lnTo>
                    <a:pt x="76200" y="193522"/>
                  </a:lnTo>
                  <a:lnTo>
                    <a:pt x="77914" y="178460"/>
                  </a:lnTo>
                  <a:lnTo>
                    <a:pt x="84442" y="164198"/>
                  </a:lnTo>
                  <a:lnTo>
                    <a:pt x="97891" y="153555"/>
                  </a:lnTo>
                  <a:lnTo>
                    <a:pt x="120345" y="149377"/>
                  </a:lnTo>
                  <a:lnTo>
                    <a:pt x="140703" y="153606"/>
                  </a:lnTo>
                  <a:lnTo>
                    <a:pt x="153073" y="165036"/>
                  </a:lnTo>
                  <a:lnTo>
                    <a:pt x="159219" y="181787"/>
                  </a:lnTo>
                  <a:lnTo>
                    <a:pt x="160870" y="201993"/>
                  </a:lnTo>
                  <a:lnTo>
                    <a:pt x="160870" y="230416"/>
                  </a:lnTo>
                  <a:lnTo>
                    <a:pt x="160870" y="269722"/>
                  </a:lnTo>
                  <a:lnTo>
                    <a:pt x="157632" y="299821"/>
                  </a:lnTo>
                  <a:lnTo>
                    <a:pt x="147256" y="327698"/>
                  </a:lnTo>
                  <a:lnTo>
                    <a:pt x="128714" y="348221"/>
                  </a:lnTo>
                  <a:lnTo>
                    <a:pt x="100990" y="356196"/>
                  </a:lnTo>
                  <a:lnTo>
                    <a:pt x="85725" y="353961"/>
                  </a:lnTo>
                  <a:lnTo>
                    <a:pt x="74536" y="347357"/>
                  </a:lnTo>
                  <a:lnTo>
                    <a:pt x="67652" y="336562"/>
                  </a:lnTo>
                  <a:lnTo>
                    <a:pt x="65316" y="321741"/>
                  </a:lnTo>
                  <a:lnTo>
                    <a:pt x="74117" y="297281"/>
                  </a:lnTo>
                  <a:lnTo>
                    <a:pt x="96761" y="281216"/>
                  </a:lnTo>
                  <a:lnTo>
                    <a:pt x="127571" y="272402"/>
                  </a:lnTo>
                  <a:lnTo>
                    <a:pt x="160870" y="269722"/>
                  </a:lnTo>
                  <a:lnTo>
                    <a:pt x="160870" y="230416"/>
                  </a:lnTo>
                  <a:lnTo>
                    <a:pt x="86995" y="237693"/>
                  </a:lnTo>
                  <a:lnTo>
                    <a:pt x="45135" y="252577"/>
                  </a:lnTo>
                  <a:lnTo>
                    <a:pt x="12903" y="281089"/>
                  </a:lnTo>
                  <a:lnTo>
                    <a:pt x="0" y="327787"/>
                  </a:lnTo>
                  <a:lnTo>
                    <a:pt x="6426" y="359244"/>
                  </a:lnTo>
                  <a:lnTo>
                    <a:pt x="24193" y="383044"/>
                  </a:lnTo>
                  <a:lnTo>
                    <a:pt x="51028" y="398119"/>
                  </a:lnTo>
                  <a:lnTo>
                    <a:pt x="84670" y="403390"/>
                  </a:lnTo>
                  <a:lnTo>
                    <a:pt x="114503" y="399783"/>
                  </a:lnTo>
                  <a:lnTo>
                    <a:pt x="135991" y="390448"/>
                  </a:lnTo>
                  <a:lnTo>
                    <a:pt x="150571" y="377609"/>
                  </a:lnTo>
                  <a:lnTo>
                    <a:pt x="159651" y="363474"/>
                  </a:lnTo>
                  <a:lnTo>
                    <a:pt x="160870" y="363474"/>
                  </a:lnTo>
                  <a:lnTo>
                    <a:pt x="160870" y="396735"/>
                  </a:lnTo>
                  <a:lnTo>
                    <a:pt x="224967" y="396735"/>
                  </a:lnTo>
                  <a:lnTo>
                    <a:pt x="224967" y="363474"/>
                  </a:lnTo>
                  <a:lnTo>
                    <a:pt x="224967" y="356196"/>
                  </a:lnTo>
                  <a:lnTo>
                    <a:pt x="224967" y="269722"/>
                  </a:lnTo>
                  <a:lnTo>
                    <a:pt x="224967" y="191719"/>
                  </a:lnTo>
                  <a:close/>
                </a:path>
                <a:path w="2531110" h="526414" extrusionOk="0">
                  <a:moveTo>
                    <a:pt x="602932" y="252780"/>
                  </a:moveTo>
                  <a:lnTo>
                    <a:pt x="599998" y="206248"/>
                  </a:lnTo>
                  <a:lnTo>
                    <a:pt x="590143" y="165036"/>
                  </a:lnTo>
                  <a:lnTo>
                    <a:pt x="584149" y="154228"/>
                  </a:lnTo>
                  <a:lnTo>
                    <a:pt x="581113" y="148767"/>
                  </a:lnTo>
                  <a:lnTo>
                    <a:pt x="571842" y="132054"/>
                  </a:lnTo>
                  <a:lnTo>
                    <a:pt x="543560" y="110147"/>
                  </a:lnTo>
                  <a:lnTo>
                    <a:pt x="531571" y="107759"/>
                  </a:lnTo>
                  <a:lnTo>
                    <a:pt x="531571" y="252780"/>
                  </a:lnTo>
                  <a:lnTo>
                    <a:pt x="530021" y="288340"/>
                  </a:lnTo>
                  <a:lnTo>
                    <a:pt x="523252" y="319989"/>
                  </a:lnTo>
                  <a:lnTo>
                    <a:pt x="508101" y="342684"/>
                  </a:lnTo>
                  <a:lnTo>
                    <a:pt x="481393" y="351370"/>
                  </a:lnTo>
                  <a:lnTo>
                    <a:pt x="457466" y="343446"/>
                  </a:lnTo>
                  <a:lnTo>
                    <a:pt x="441998" y="322033"/>
                  </a:lnTo>
                  <a:lnTo>
                    <a:pt x="433679" y="290639"/>
                  </a:lnTo>
                  <a:lnTo>
                    <a:pt x="431190" y="252780"/>
                  </a:lnTo>
                  <a:lnTo>
                    <a:pt x="433844" y="218249"/>
                  </a:lnTo>
                  <a:lnTo>
                    <a:pt x="442455" y="186499"/>
                  </a:lnTo>
                  <a:lnTo>
                    <a:pt x="457987" y="163245"/>
                  </a:lnTo>
                  <a:lnTo>
                    <a:pt x="481393" y="154228"/>
                  </a:lnTo>
                  <a:lnTo>
                    <a:pt x="507339" y="163245"/>
                  </a:lnTo>
                  <a:lnTo>
                    <a:pt x="522566" y="186499"/>
                  </a:lnTo>
                  <a:lnTo>
                    <a:pt x="529767" y="218249"/>
                  </a:lnTo>
                  <a:lnTo>
                    <a:pt x="531571" y="252780"/>
                  </a:lnTo>
                  <a:lnTo>
                    <a:pt x="531571" y="107759"/>
                  </a:lnTo>
                  <a:lnTo>
                    <a:pt x="503758" y="102209"/>
                  </a:lnTo>
                  <a:lnTo>
                    <a:pt x="478231" y="107188"/>
                  </a:lnTo>
                  <a:lnTo>
                    <a:pt x="456958" y="119367"/>
                  </a:lnTo>
                  <a:lnTo>
                    <a:pt x="441248" y="134607"/>
                  </a:lnTo>
                  <a:lnTo>
                    <a:pt x="432384" y="148767"/>
                  </a:lnTo>
                  <a:lnTo>
                    <a:pt x="431190" y="148767"/>
                  </a:lnTo>
                  <a:lnTo>
                    <a:pt x="431190" y="108864"/>
                  </a:lnTo>
                  <a:lnTo>
                    <a:pt x="364058" y="108864"/>
                  </a:lnTo>
                  <a:lnTo>
                    <a:pt x="364058" y="526148"/>
                  </a:lnTo>
                  <a:lnTo>
                    <a:pt x="431190" y="526148"/>
                  </a:lnTo>
                  <a:lnTo>
                    <a:pt x="431190" y="362254"/>
                  </a:lnTo>
                  <a:lnTo>
                    <a:pt x="432384" y="362254"/>
                  </a:lnTo>
                  <a:lnTo>
                    <a:pt x="441502" y="374802"/>
                  </a:lnTo>
                  <a:lnTo>
                    <a:pt x="455828" y="388264"/>
                  </a:lnTo>
                  <a:lnTo>
                    <a:pt x="476275" y="398995"/>
                  </a:lnTo>
                  <a:lnTo>
                    <a:pt x="503758" y="403377"/>
                  </a:lnTo>
                  <a:lnTo>
                    <a:pt x="548589" y="391591"/>
                  </a:lnTo>
                  <a:lnTo>
                    <a:pt x="576681" y="362254"/>
                  </a:lnTo>
                  <a:lnTo>
                    <a:pt x="579424" y="359384"/>
                  </a:lnTo>
                  <a:lnTo>
                    <a:pt x="582409" y="351370"/>
                  </a:lnTo>
                  <a:lnTo>
                    <a:pt x="597217" y="311531"/>
                  </a:lnTo>
                  <a:lnTo>
                    <a:pt x="602932" y="252780"/>
                  </a:lnTo>
                  <a:close/>
                </a:path>
                <a:path w="2531110" h="526414" extrusionOk="0">
                  <a:moveTo>
                    <a:pt x="901077" y="102196"/>
                  </a:moveTo>
                  <a:lnTo>
                    <a:pt x="864247" y="107645"/>
                  </a:lnTo>
                  <a:lnTo>
                    <a:pt x="838644" y="121704"/>
                  </a:lnTo>
                  <a:lnTo>
                    <a:pt x="820978" y="140982"/>
                  </a:lnTo>
                  <a:lnTo>
                    <a:pt x="807961" y="162077"/>
                  </a:lnTo>
                  <a:lnTo>
                    <a:pt x="806742" y="162077"/>
                  </a:lnTo>
                  <a:lnTo>
                    <a:pt x="806742" y="108864"/>
                  </a:lnTo>
                  <a:lnTo>
                    <a:pt x="739609" y="108864"/>
                  </a:lnTo>
                  <a:lnTo>
                    <a:pt x="739609" y="396722"/>
                  </a:lnTo>
                  <a:lnTo>
                    <a:pt x="806742" y="396722"/>
                  </a:lnTo>
                  <a:lnTo>
                    <a:pt x="806742" y="270332"/>
                  </a:lnTo>
                  <a:lnTo>
                    <a:pt x="811961" y="225691"/>
                  </a:lnTo>
                  <a:lnTo>
                    <a:pt x="828509" y="195275"/>
                  </a:lnTo>
                  <a:lnTo>
                    <a:pt x="857770" y="177888"/>
                  </a:lnTo>
                  <a:lnTo>
                    <a:pt x="901077" y="172364"/>
                  </a:lnTo>
                  <a:lnTo>
                    <a:pt x="901077" y="102196"/>
                  </a:lnTo>
                  <a:close/>
                </a:path>
                <a:path w="2531110" h="526414" extrusionOk="0">
                  <a:moveTo>
                    <a:pt x="1217358" y="218922"/>
                  </a:moveTo>
                  <a:lnTo>
                    <a:pt x="1210538" y="171094"/>
                  </a:lnTo>
                  <a:lnTo>
                    <a:pt x="1190066" y="134264"/>
                  </a:lnTo>
                  <a:lnTo>
                    <a:pt x="1155877" y="110578"/>
                  </a:lnTo>
                  <a:lnTo>
                    <a:pt x="1153845" y="110236"/>
                  </a:lnTo>
                  <a:lnTo>
                    <a:pt x="1153845" y="194741"/>
                  </a:lnTo>
                  <a:lnTo>
                    <a:pt x="1048639" y="194741"/>
                  </a:lnTo>
                  <a:lnTo>
                    <a:pt x="1052372" y="179844"/>
                  </a:lnTo>
                  <a:lnTo>
                    <a:pt x="1061783" y="163601"/>
                  </a:lnTo>
                  <a:lnTo>
                    <a:pt x="1078230" y="150520"/>
                  </a:lnTo>
                  <a:lnTo>
                    <a:pt x="1103071" y="145148"/>
                  </a:lnTo>
                  <a:lnTo>
                    <a:pt x="1128610" y="150342"/>
                  </a:lnTo>
                  <a:lnTo>
                    <a:pt x="1144104" y="163144"/>
                  </a:lnTo>
                  <a:lnTo>
                    <a:pt x="1151788" y="179336"/>
                  </a:lnTo>
                  <a:lnTo>
                    <a:pt x="1153845" y="194741"/>
                  </a:lnTo>
                  <a:lnTo>
                    <a:pt x="1153845" y="110236"/>
                  </a:lnTo>
                  <a:lnTo>
                    <a:pt x="1107909" y="102209"/>
                  </a:lnTo>
                  <a:lnTo>
                    <a:pt x="1061643" y="108572"/>
                  </a:lnTo>
                  <a:lnTo>
                    <a:pt x="1026858" y="126733"/>
                  </a:lnTo>
                  <a:lnTo>
                    <a:pt x="1002880" y="155244"/>
                  </a:lnTo>
                  <a:lnTo>
                    <a:pt x="988999" y="192697"/>
                  </a:lnTo>
                  <a:lnTo>
                    <a:pt x="984529" y="237667"/>
                  </a:lnTo>
                  <a:lnTo>
                    <a:pt x="990676" y="295541"/>
                  </a:lnTo>
                  <a:lnTo>
                    <a:pt x="1008799" y="341718"/>
                  </a:lnTo>
                  <a:lnTo>
                    <a:pt x="1038352" y="375539"/>
                  </a:lnTo>
                  <a:lnTo>
                    <a:pt x="1078814" y="396303"/>
                  </a:lnTo>
                  <a:lnTo>
                    <a:pt x="1129677" y="403377"/>
                  </a:lnTo>
                  <a:lnTo>
                    <a:pt x="1151851" y="402691"/>
                  </a:lnTo>
                  <a:lnTo>
                    <a:pt x="1172387" y="400583"/>
                  </a:lnTo>
                  <a:lnTo>
                    <a:pt x="1191666" y="397002"/>
                  </a:lnTo>
                  <a:lnTo>
                    <a:pt x="1210106" y="391896"/>
                  </a:lnTo>
                  <a:lnTo>
                    <a:pt x="1210106" y="356196"/>
                  </a:lnTo>
                  <a:lnTo>
                    <a:pt x="1210106" y="345325"/>
                  </a:lnTo>
                  <a:lnTo>
                    <a:pt x="1199388" y="348805"/>
                  </a:lnTo>
                  <a:lnTo>
                    <a:pt x="1186002" y="352348"/>
                  </a:lnTo>
                  <a:lnTo>
                    <a:pt x="1170901" y="355092"/>
                  </a:lnTo>
                  <a:lnTo>
                    <a:pt x="1155077" y="356196"/>
                  </a:lnTo>
                  <a:lnTo>
                    <a:pt x="1103972" y="342912"/>
                  </a:lnTo>
                  <a:lnTo>
                    <a:pt x="1070559" y="310692"/>
                  </a:lnTo>
                  <a:lnTo>
                    <a:pt x="1052334" y="270992"/>
                  </a:lnTo>
                  <a:lnTo>
                    <a:pt x="1046822" y="235254"/>
                  </a:lnTo>
                  <a:lnTo>
                    <a:pt x="1217358" y="235254"/>
                  </a:lnTo>
                  <a:lnTo>
                    <a:pt x="1217358" y="218922"/>
                  </a:lnTo>
                  <a:close/>
                </a:path>
                <a:path w="2531110" h="526414" extrusionOk="0">
                  <a:moveTo>
                    <a:pt x="1574177" y="197154"/>
                  </a:moveTo>
                  <a:lnTo>
                    <a:pt x="1567942" y="154508"/>
                  </a:lnTo>
                  <a:lnTo>
                    <a:pt x="1551051" y="124955"/>
                  </a:lnTo>
                  <a:lnTo>
                    <a:pt x="1526209" y="107772"/>
                  </a:lnTo>
                  <a:lnTo>
                    <a:pt x="1496161" y="102196"/>
                  </a:lnTo>
                  <a:lnTo>
                    <a:pt x="1461655" y="108585"/>
                  </a:lnTo>
                  <a:lnTo>
                    <a:pt x="1436966" y="124282"/>
                  </a:lnTo>
                  <a:lnTo>
                    <a:pt x="1420558" y="144043"/>
                  </a:lnTo>
                  <a:lnTo>
                    <a:pt x="1410881" y="162687"/>
                  </a:lnTo>
                  <a:lnTo>
                    <a:pt x="1409674" y="162687"/>
                  </a:lnTo>
                  <a:lnTo>
                    <a:pt x="1409674" y="108864"/>
                  </a:lnTo>
                  <a:lnTo>
                    <a:pt x="1342555" y="108864"/>
                  </a:lnTo>
                  <a:lnTo>
                    <a:pt x="1342555" y="396722"/>
                  </a:lnTo>
                  <a:lnTo>
                    <a:pt x="1409674" y="396722"/>
                  </a:lnTo>
                  <a:lnTo>
                    <a:pt x="1409674" y="272148"/>
                  </a:lnTo>
                  <a:lnTo>
                    <a:pt x="1413878" y="236283"/>
                  </a:lnTo>
                  <a:lnTo>
                    <a:pt x="1426527" y="201612"/>
                  </a:lnTo>
                  <a:lnTo>
                    <a:pt x="1447685" y="175450"/>
                  </a:lnTo>
                  <a:lnTo>
                    <a:pt x="1477391" y="165100"/>
                  </a:lnTo>
                  <a:lnTo>
                    <a:pt x="1491983" y="167335"/>
                  </a:lnTo>
                  <a:lnTo>
                    <a:pt x="1501063" y="176669"/>
                  </a:lnTo>
                  <a:lnTo>
                    <a:pt x="1505724" y="197002"/>
                  </a:lnTo>
                  <a:lnTo>
                    <a:pt x="1507045" y="232244"/>
                  </a:lnTo>
                  <a:lnTo>
                    <a:pt x="1507045" y="396722"/>
                  </a:lnTo>
                  <a:lnTo>
                    <a:pt x="1574177" y="396722"/>
                  </a:lnTo>
                  <a:lnTo>
                    <a:pt x="1574177" y="197154"/>
                  </a:lnTo>
                  <a:close/>
                </a:path>
                <a:path w="2531110" h="526414" extrusionOk="0">
                  <a:moveTo>
                    <a:pt x="1883803" y="108864"/>
                  </a:moveTo>
                  <a:lnTo>
                    <a:pt x="1798523" y="108864"/>
                  </a:lnTo>
                  <a:lnTo>
                    <a:pt x="1798523" y="0"/>
                  </a:lnTo>
                  <a:lnTo>
                    <a:pt x="1731391" y="40525"/>
                  </a:lnTo>
                  <a:lnTo>
                    <a:pt x="1731391" y="108864"/>
                  </a:lnTo>
                  <a:lnTo>
                    <a:pt x="1675155" y="108864"/>
                  </a:lnTo>
                  <a:lnTo>
                    <a:pt x="1675155" y="155422"/>
                  </a:lnTo>
                  <a:lnTo>
                    <a:pt x="1731391" y="155422"/>
                  </a:lnTo>
                  <a:lnTo>
                    <a:pt x="1731391" y="324167"/>
                  </a:lnTo>
                  <a:lnTo>
                    <a:pt x="1734464" y="354660"/>
                  </a:lnTo>
                  <a:lnTo>
                    <a:pt x="1746961" y="379869"/>
                  </a:lnTo>
                  <a:lnTo>
                    <a:pt x="1773745" y="397040"/>
                  </a:lnTo>
                  <a:lnTo>
                    <a:pt x="1819694" y="403390"/>
                  </a:lnTo>
                  <a:lnTo>
                    <a:pt x="1833397" y="403047"/>
                  </a:lnTo>
                  <a:lnTo>
                    <a:pt x="1847215" y="402094"/>
                  </a:lnTo>
                  <a:lnTo>
                    <a:pt x="1861019" y="400570"/>
                  </a:lnTo>
                  <a:lnTo>
                    <a:pt x="1874723" y="398538"/>
                  </a:lnTo>
                  <a:lnTo>
                    <a:pt x="1874723" y="351370"/>
                  </a:lnTo>
                  <a:lnTo>
                    <a:pt x="1867357" y="353148"/>
                  </a:lnTo>
                  <a:lnTo>
                    <a:pt x="1859775" y="354698"/>
                  </a:lnTo>
                  <a:lnTo>
                    <a:pt x="1851939" y="355790"/>
                  </a:lnTo>
                  <a:lnTo>
                    <a:pt x="1843887" y="356196"/>
                  </a:lnTo>
                  <a:lnTo>
                    <a:pt x="1819452" y="350939"/>
                  </a:lnTo>
                  <a:lnTo>
                    <a:pt x="1805787" y="336778"/>
                  </a:lnTo>
                  <a:lnTo>
                    <a:pt x="1799831" y="316153"/>
                  </a:lnTo>
                  <a:lnTo>
                    <a:pt x="1798523" y="291503"/>
                  </a:lnTo>
                  <a:lnTo>
                    <a:pt x="1798523" y="155422"/>
                  </a:lnTo>
                  <a:lnTo>
                    <a:pt x="1883803" y="155422"/>
                  </a:lnTo>
                  <a:lnTo>
                    <a:pt x="1883803" y="108864"/>
                  </a:lnTo>
                  <a:close/>
                </a:path>
                <a:path w="2531110" h="526414" extrusionOk="0">
                  <a:moveTo>
                    <a:pt x="2211578" y="191719"/>
                  </a:moveTo>
                  <a:lnTo>
                    <a:pt x="2205266" y="152984"/>
                  </a:lnTo>
                  <a:lnTo>
                    <a:pt x="2153412" y="107950"/>
                  </a:lnTo>
                  <a:lnTo>
                    <a:pt x="2106955" y="102209"/>
                  </a:lnTo>
                  <a:lnTo>
                    <a:pt x="2058987" y="108737"/>
                  </a:lnTo>
                  <a:lnTo>
                    <a:pt x="2024786" y="127228"/>
                  </a:lnTo>
                  <a:lnTo>
                    <a:pt x="2004314" y="156044"/>
                  </a:lnTo>
                  <a:lnTo>
                    <a:pt x="1997494" y="193522"/>
                  </a:lnTo>
                  <a:lnTo>
                    <a:pt x="2062797" y="193522"/>
                  </a:lnTo>
                  <a:lnTo>
                    <a:pt x="2064512" y="178460"/>
                  </a:lnTo>
                  <a:lnTo>
                    <a:pt x="2071039" y="164198"/>
                  </a:lnTo>
                  <a:lnTo>
                    <a:pt x="2084489" y="153555"/>
                  </a:lnTo>
                  <a:lnTo>
                    <a:pt x="2106955" y="149377"/>
                  </a:lnTo>
                  <a:lnTo>
                    <a:pt x="2127313" y="153606"/>
                  </a:lnTo>
                  <a:lnTo>
                    <a:pt x="2139683" y="165036"/>
                  </a:lnTo>
                  <a:lnTo>
                    <a:pt x="2145817" y="181787"/>
                  </a:lnTo>
                  <a:lnTo>
                    <a:pt x="2147468" y="201993"/>
                  </a:lnTo>
                  <a:lnTo>
                    <a:pt x="2147468" y="230416"/>
                  </a:lnTo>
                  <a:lnTo>
                    <a:pt x="2147468" y="269722"/>
                  </a:lnTo>
                  <a:lnTo>
                    <a:pt x="2144242" y="299821"/>
                  </a:lnTo>
                  <a:lnTo>
                    <a:pt x="2133866" y="327698"/>
                  </a:lnTo>
                  <a:lnTo>
                    <a:pt x="2115337" y="348221"/>
                  </a:lnTo>
                  <a:lnTo>
                    <a:pt x="2087613" y="356196"/>
                  </a:lnTo>
                  <a:lnTo>
                    <a:pt x="2072335" y="353961"/>
                  </a:lnTo>
                  <a:lnTo>
                    <a:pt x="2061146" y="347357"/>
                  </a:lnTo>
                  <a:lnTo>
                    <a:pt x="2054263" y="336562"/>
                  </a:lnTo>
                  <a:lnTo>
                    <a:pt x="2051926" y="321741"/>
                  </a:lnTo>
                  <a:lnTo>
                    <a:pt x="2060727" y="297281"/>
                  </a:lnTo>
                  <a:lnTo>
                    <a:pt x="2083371" y="281216"/>
                  </a:lnTo>
                  <a:lnTo>
                    <a:pt x="2114181" y="272402"/>
                  </a:lnTo>
                  <a:lnTo>
                    <a:pt x="2147468" y="269722"/>
                  </a:lnTo>
                  <a:lnTo>
                    <a:pt x="2147468" y="230416"/>
                  </a:lnTo>
                  <a:lnTo>
                    <a:pt x="2073605" y="237693"/>
                  </a:lnTo>
                  <a:lnTo>
                    <a:pt x="2031746" y="252577"/>
                  </a:lnTo>
                  <a:lnTo>
                    <a:pt x="1999526" y="281089"/>
                  </a:lnTo>
                  <a:lnTo>
                    <a:pt x="1986622" y="327787"/>
                  </a:lnTo>
                  <a:lnTo>
                    <a:pt x="1993049" y="359244"/>
                  </a:lnTo>
                  <a:lnTo>
                    <a:pt x="2010803" y="383044"/>
                  </a:lnTo>
                  <a:lnTo>
                    <a:pt x="2037626" y="398119"/>
                  </a:lnTo>
                  <a:lnTo>
                    <a:pt x="2071268" y="403390"/>
                  </a:lnTo>
                  <a:lnTo>
                    <a:pt x="2101100" y="399783"/>
                  </a:lnTo>
                  <a:lnTo>
                    <a:pt x="2122601" y="390448"/>
                  </a:lnTo>
                  <a:lnTo>
                    <a:pt x="2137194" y="377609"/>
                  </a:lnTo>
                  <a:lnTo>
                    <a:pt x="2146274" y="363474"/>
                  </a:lnTo>
                  <a:lnTo>
                    <a:pt x="2147468" y="363474"/>
                  </a:lnTo>
                  <a:lnTo>
                    <a:pt x="2147468" y="396735"/>
                  </a:lnTo>
                  <a:lnTo>
                    <a:pt x="2211578" y="396735"/>
                  </a:lnTo>
                  <a:lnTo>
                    <a:pt x="2211578" y="363474"/>
                  </a:lnTo>
                  <a:lnTo>
                    <a:pt x="2211578" y="356196"/>
                  </a:lnTo>
                  <a:lnTo>
                    <a:pt x="2211578" y="269722"/>
                  </a:lnTo>
                  <a:lnTo>
                    <a:pt x="2211578" y="191719"/>
                  </a:lnTo>
                  <a:close/>
                </a:path>
                <a:path w="2531110" h="526414" extrusionOk="0">
                  <a:moveTo>
                    <a:pt x="2530894" y="316903"/>
                  </a:moveTo>
                  <a:lnTo>
                    <a:pt x="2517737" y="274447"/>
                  </a:lnTo>
                  <a:lnTo>
                    <a:pt x="2486393" y="243166"/>
                  </a:lnTo>
                  <a:lnTo>
                    <a:pt x="2448966" y="219151"/>
                  </a:lnTo>
                  <a:lnTo>
                    <a:pt x="2417622" y="198462"/>
                  </a:lnTo>
                  <a:lnTo>
                    <a:pt x="2404478" y="177203"/>
                  </a:lnTo>
                  <a:lnTo>
                    <a:pt x="2408580" y="165900"/>
                  </a:lnTo>
                  <a:lnTo>
                    <a:pt x="2419146" y="157543"/>
                  </a:lnTo>
                  <a:lnTo>
                    <a:pt x="2433574" y="152374"/>
                  </a:lnTo>
                  <a:lnTo>
                    <a:pt x="2449245" y="150596"/>
                  </a:lnTo>
                  <a:lnTo>
                    <a:pt x="2470734" y="153098"/>
                  </a:lnTo>
                  <a:lnTo>
                    <a:pt x="2489682" y="158902"/>
                  </a:lnTo>
                  <a:lnTo>
                    <a:pt x="2504440" y="165392"/>
                  </a:lnTo>
                  <a:lnTo>
                    <a:pt x="2513342" y="169938"/>
                  </a:lnTo>
                  <a:lnTo>
                    <a:pt x="2513342" y="113093"/>
                  </a:lnTo>
                  <a:lnTo>
                    <a:pt x="2501265" y="109855"/>
                  </a:lnTo>
                  <a:lnTo>
                    <a:pt x="2486126" y="106286"/>
                  </a:lnTo>
                  <a:lnTo>
                    <a:pt x="2468270" y="103390"/>
                  </a:lnTo>
                  <a:lnTo>
                    <a:pt x="2448026" y="102209"/>
                  </a:lnTo>
                  <a:lnTo>
                    <a:pt x="2405596" y="107861"/>
                  </a:lnTo>
                  <a:lnTo>
                    <a:pt x="2372969" y="124358"/>
                  </a:lnTo>
                  <a:lnTo>
                    <a:pt x="2352014" y="150939"/>
                  </a:lnTo>
                  <a:lnTo>
                    <a:pt x="2344610" y="186867"/>
                  </a:lnTo>
                  <a:lnTo>
                    <a:pt x="2357501" y="227291"/>
                  </a:lnTo>
                  <a:lnTo>
                    <a:pt x="2388247" y="258787"/>
                  </a:lnTo>
                  <a:lnTo>
                    <a:pt x="2424938" y="283933"/>
                  </a:lnTo>
                  <a:lnTo>
                    <a:pt x="2455684" y="305269"/>
                  </a:lnTo>
                  <a:lnTo>
                    <a:pt x="2468575" y="325374"/>
                  </a:lnTo>
                  <a:lnTo>
                    <a:pt x="2463127" y="339128"/>
                  </a:lnTo>
                  <a:lnTo>
                    <a:pt x="2449906" y="346989"/>
                  </a:lnTo>
                  <a:lnTo>
                    <a:pt x="2433637" y="350532"/>
                  </a:lnTo>
                  <a:lnTo>
                    <a:pt x="2419007" y="351370"/>
                  </a:lnTo>
                  <a:lnTo>
                    <a:pt x="2398814" y="349821"/>
                  </a:lnTo>
                  <a:lnTo>
                    <a:pt x="2379459" y="345770"/>
                  </a:lnTo>
                  <a:lnTo>
                    <a:pt x="2361590" y="340144"/>
                  </a:lnTo>
                  <a:lnTo>
                    <a:pt x="2345829" y="333832"/>
                  </a:lnTo>
                  <a:lnTo>
                    <a:pt x="2345829" y="391896"/>
                  </a:lnTo>
                  <a:lnTo>
                    <a:pt x="2357818" y="395465"/>
                  </a:lnTo>
                  <a:lnTo>
                    <a:pt x="2374176" y="399224"/>
                  </a:lnTo>
                  <a:lnTo>
                    <a:pt x="2395410" y="402183"/>
                  </a:lnTo>
                  <a:lnTo>
                    <a:pt x="2422029" y="403377"/>
                  </a:lnTo>
                  <a:lnTo>
                    <a:pt x="2465832" y="398195"/>
                  </a:lnTo>
                  <a:lnTo>
                    <a:pt x="2500274" y="382358"/>
                  </a:lnTo>
                  <a:lnTo>
                    <a:pt x="2522817" y="355409"/>
                  </a:lnTo>
                  <a:lnTo>
                    <a:pt x="2530894" y="316903"/>
                  </a:lnTo>
                  <a:close/>
                </a:path>
              </a:pathLst>
            </a:custGeom>
            <a:solidFill>
              <a:srgbClr val="FFFFFF"/>
            </a:solidFill>
            <a:ln>
              <a:noFill/>
            </a:ln>
          </p:spPr>
          <p:txBody>
            <a:bodyPr spcFirstLastPara="1"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pPr eaLnBrk="1" fontAlgn="auto" hangingPunct="1">
                <a:defRPr/>
              </a:pPr>
              <a:endParaRPr sz="515"/>
            </a:p>
          </p:txBody>
        </p:sp>
        <p:sp>
          <p:nvSpPr>
            <p:cNvPr id="9" name="Google Shape;59;p1">
              <a:extLst>
                <a:ext uri="{FF2B5EF4-FFF2-40B4-BE49-F238E27FC236}">
                  <a16:creationId xmlns:a16="http://schemas.microsoft.com/office/drawing/2014/main" id="{F90E6BB1-A880-B0A3-AD41-94E344CC1DA9}"/>
                </a:ext>
              </a:extLst>
            </p:cNvPr>
            <p:cNvSpPr/>
            <p:nvPr/>
          </p:nvSpPr>
          <p:spPr>
            <a:xfrm>
              <a:off x="1432681" y="837675"/>
              <a:ext cx="927184" cy="1048353"/>
            </a:xfrm>
            <a:custGeom>
              <a:avLst/>
              <a:gdLst/>
              <a:ahLst/>
              <a:cxnLst/>
              <a:rect l="l" t="t" r="r" b="b"/>
              <a:pathLst>
                <a:path w="926464" h="1048385" extrusionOk="0">
                  <a:moveTo>
                    <a:pt x="376501" y="0"/>
                  </a:moveTo>
                  <a:lnTo>
                    <a:pt x="0" y="250285"/>
                  </a:lnTo>
                  <a:lnTo>
                    <a:pt x="62410" y="235162"/>
                  </a:lnTo>
                  <a:lnTo>
                    <a:pt x="120849" y="226101"/>
                  </a:lnTo>
                  <a:lnTo>
                    <a:pt x="175382" y="222356"/>
                  </a:lnTo>
                  <a:lnTo>
                    <a:pt x="226075" y="223178"/>
                  </a:lnTo>
                  <a:lnTo>
                    <a:pt x="272993" y="227822"/>
                  </a:lnTo>
                  <a:lnTo>
                    <a:pt x="316202" y="235539"/>
                  </a:lnTo>
                  <a:lnTo>
                    <a:pt x="355769" y="245584"/>
                  </a:lnTo>
                  <a:lnTo>
                    <a:pt x="407278" y="263308"/>
                  </a:lnTo>
                  <a:lnTo>
                    <a:pt x="453872" y="284923"/>
                  </a:lnTo>
                  <a:lnTo>
                    <a:pt x="495598" y="310085"/>
                  </a:lnTo>
                  <a:lnTo>
                    <a:pt x="532501" y="338450"/>
                  </a:lnTo>
                  <a:lnTo>
                    <a:pt x="564626" y="369674"/>
                  </a:lnTo>
                  <a:lnTo>
                    <a:pt x="592020" y="403414"/>
                  </a:lnTo>
                  <a:lnTo>
                    <a:pt x="614729" y="439325"/>
                  </a:lnTo>
                  <a:lnTo>
                    <a:pt x="632798" y="477065"/>
                  </a:lnTo>
                  <a:lnTo>
                    <a:pt x="646273" y="516289"/>
                  </a:lnTo>
                  <a:lnTo>
                    <a:pt x="655200" y="556653"/>
                  </a:lnTo>
                  <a:lnTo>
                    <a:pt x="659624" y="597813"/>
                  </a:lnTo>
                  <a:lnTo>
                    <a:pt x="659592" y="639427"/>
                  </a:lnTo>
                  <a:lnTo>
                    <a:pt x="655150" y="681150"/>
                  </a:lnTo>
                  <a:lnTo>
                    <a:pt x="646342" y="722638"/>
                  </a:lnTo>
                  <a:lnTo>
                    <a:pt x="633216" y="763547"/>
                  </a:lnTo>
                  <a:lnTo>
                    <a:pt x="613797" y="806091"/>
                  </a:lnTo>
                  <a:lnTo>
                    <a:pt x="588690" y="847298"/>
                  </a:lnTo>
                  <a:lnTo>
                    <a:pt x="558854" y="886835"/>
                  </a:lnTo>
                  <a:lnTo>
                    <a:pt x="525247" y="924371"/>
                  </a:lnTo>
                  <a:lnTo>
                    <a:pt x="488827" y="959572"/>
                  </a:lnTo>
                  <a:lnTo>
                    <a:pt x="450552" y="992108"/>
                  </a:lnTo>
                  <a:lnTo>
                    <a:pt x="411380" y="1021645"/>
                  </a:lnTo>
                  <a:lnTo>
                    <a:pt x="372271" y="1047852"/>
                  </a:lnTo>
                  <a:lnTo>
                    <a:pt x="402403" y="1038755"/>
                  </a:lnTo>
                  <a:lnTo>
                    <a:pt x="479598" y="1011585"/>
                  </a:lnTo>
                  <a:lnTo>
                    <a:pt x="524509" y="993048"/>
                  </a:lnTo>
                  <a:lnTo>
                    <a:pt x="572195" y="970899"/>
                  </a:lnTo>
                  <a:lnTo>
                    <a:pt x="621582" y="944906"/>
                  </a:lnTo>
                  <a:lnTo>
                    <a:pt x="671592" y="914836"/>
                  </a:lnTo>
                  <a:lnTo>
                    <a:pt x="721151" y="880457"/>
                  </a:lnTo>
                  <a:lnTo>
                    <a:pt x="769183" y="841535"/>
                  </a:lnTo>
                  <a:lnTo>
                    <a:pt x="814613" y="797839"/>
                  </a:lnTo>
                  <a:lnTo>
                    <a:pt x="844665" y="762444"/>
                  </a:lnTo>
                  <a:lnTo>
                    <a:pt x="869856" y="725037"/>
                  </a:lnTo>
                  <a:lnTo>
                    <a:pt x="890273" y="685927"/>
                  </a:lnTo>
                  <a:lnTo>
                    <a:pt x="906000" y="645423"/>
                  </a:lnTo>
                  <a:lnTo>
                    <a:pt x="917124" y="603835"/>
                  </a:lnTo>
                  <a:lnTo>
                    <a:pt x="923730" y="561473"/>
                  </a:lnTo>
                  <a:lnTo>
                    <a:pt x="925904" y="518645"/>
                  </a:lnTo>
                  <a:lnTo>
                    <a:pt x="923731" y="475662"/>
                  </a:lnTo>
                  <a:lnTo>
                    <a:pt x="917296" y="432832"/>
                  </a:lnTo>
                  <a:lnTo>
                    <a:pt x="906686" y="390465"/>
                  </a:lnTo>
                  <a:lnTo>
                    <a:pt x="891986" y="348872"/>
                  </a:lnTo>
                  <a:lnTo>
                    <a:pt x="873282" y="308360"/>
                  </a:lnTo>
                  <a:lnTo>
                    <a:pt x="850659" y="269240"/>
                  </a:lnTo>
                  <a:lnTo>
                    <a:pt x="824203" y="231821"/>
                  </a:lnTo>
                  <a:lnTo>
                    <a:pt x="793999" y="196413"/>
                  </a:lnTo>
                  <a:lnTo>
                    <a:pt x="760134" y="163325"/>
                  </a:lnTo>
                  <a:lnTo>
                    <a:pt x="722692" y="132867"/>
                  </a:lnTo>
                  <a:lnTo>
                    <a:pt x="681759" y="105347"/>
                  </a:lnTo>
                  <a:lnTo>
                    <a:pt x="629199" y="77197"/>
                  </a:lnTo>
                  <a:lnTo>
                    <a:pt x="573846" y="53714"/>
                  </a:lnTo>
                  <a:lnTo>
                    <a:pt x="518300" y="34576"/>
                  </a:lnTo>
                  <a:lnTo>
                    <a:pt x="465161" y="19459"/>
                  </a:lnTo>
                  <a:lnTo>
                    <a:pt x="417028" y="8041"/>
                  </a:lnTo>
                  <a:lnTo>
                    <a:pt x="376501" y="0"/>
                  </a:lnTo>
                  <a:close/>
                </a:path>
              </a:pathLst>
            </a:custGeom>
            <a:solidFill>
              <a:srgbClr val="6A8ABA"/>
            </a:solidFill>
            <a:ln>
              <a:noFill/>
            </a:ln>
          </p:spPr>
          <p:txBody>
            <a:bodyPr spcFirstLastPara="1"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pPr eaLnBrk="1" fontAlgn="auto" hangingPunct="1">
                <a:defRPr/>
              </a:pPr>
              <a:endParaRPr sz="515"/>
            </a:p>
          </p:txBody>
        </p:sp>
        <p:sp>
          <p:nvSpPr>
            <p:cNvPr id="10" name="Google Shape;60;p1">
              <a:extLst>
                <a:ext uri="{FF2B5EF4-FFF2-40B4-BE49-F238E27FC236}">
                  <a16:creationId xmlns:a16="http://schemas.microsoft.com/office/drawing/2014/main" id="{82579F79-EE5E-1398-ABD8-05B5A1CECAE5}"/>
                </a:ext>
              </a:extLst>
            </p:cNvPr>
            <p:cNvSpPr/>
            <p:nvPr/>
          </p:nvSpPr>
          <p:spPr>
            <a:xfrm>
              <a:off x="1257198" y="1209840"/>
              <a:ext cx="712413" cy="639495"/>
            </a:xfrm>
            <a:custGeom>
              <a:avLst/>
              <a:gdLst/>
              <a:ahLst/>
              <a:cxnLst/>
              <a:rect l="l" t="t" r="r" b="b"/>
              <a:pathLst>
                <a:path w="711835" h="639444" extrusionOk="0">
                  <a:moveTo>
                    <a:pt x="528997" y="0"/>
                  </a:moveTo>
                  <a:lnTo>
                    <a:pt x="455936" y="3389"/>
                  </a:lnTo>
                  <a:lnTo>
                    <a:pt x="389609" y="10454"/>
                  </a:lnTo>
                  <a:lnTo>
                    <a:pt x="329715" y="20913"/>
                  </a:lnTo>
                  <a:lnTo>
                    <a:pt x="275954" y="34486"/>
                  </a:lnTo>
                  <a:lnTo>
                    <a:pt x="228027" y="50889"/>
                  </a:lnTo>
                  <a:lnTo>
                    <a:pt x="185633" y="69843"/>
                  </a:lnTo>
                  <a:lnTo>
                    <a:pt x="148472" y="91064"/>
                  </a:lnTo>
                  <a:lnTo>
                    <a:pt x="116244" y="114272"/>
                  </a:lnTo>
                  <a:lnTo>
                    <a:pt x="65386" y="165523"/>
                  </a:lnTo>
                  <a:lnTo>
                    <a:pt x="30660" y="221342"/>
                  </a:lnTo>
                  <a:lnTo>
                    <a:pt x="9665" y="279478"/>
                  </a:lnTo>
                  <a:lnTo>
                    <a:pt x="0" y="337678"/>
                  </a:lnTo>
                  <a:lnTo>
                    <a:pt x="292" y="375293"/>
                  </a:lnTo>
                  <a:lnTo>
                    <a:pt x="7206" y="414411"/>
                  </a:lnTo>
                  <a:lnTo>
                    <a:pt x="20662" y="453814"/>
                  </a:lnTo>
                  <a:lnTo>
                    <a:pt x="40583" y="492287"/>
                  </a:lnTo>
                  <a:lnTo>
                    <a:pt x="66890" y="528613"/>
                  </a:lnTo>
                  <a:lnTo>
                    <a:pt x="99504" y="561576"/>
                  </a:lnTo>
                  <a:lnTo>
                    <a:pt x="138348" y="589961"/>
                  </a:lnTo>
                  <a:lnTo>
                    <a:pt x="183343" y="612551"/>
                  </a:lnTo>
                  <a:lnTo>
                    <a:pt x="234411" y="628130"/>
                  </a:lnTo>
                  <a:lnTo>
                    <a:pt x="289437" y="636915"/>
                  </a:lnTo>
                  <a:lnTo>
                    <a:pt x="341264" y="639048"/>
                  </a:lnTo>
                  <a:lnTo>
                    <a:pt x="390182" y="634921"/>
                  </a:lnTo>
                  <a:lnTo>
                    <a:pt x="436481" y="624927"/>
                  </a:lnTo>
                  <a:lnTo>
                    <a:pt x="480452" y="609458"/>
                  </a:lnTo>
                  <a:lnTo>
                    <a:pt x="522384" y="588906"/>
                  </a:lnTo>
                  <a:lnTo>
                    <a:pt x="562568" y="563664"/>
                  </a:lnTo>
                  <a:lnTo>
                    <a:pt x="601295" y="534124"/>
                  </a:lnTo>
                  <a:lnTo>
                    <a:pt x="638854" y="500680"/>
                  </a:lnTo>
                  <a:lnTo>
                    <a:pt x="675537" y="463722"/>
                  </a:lnTo>
                  <a:lnTo>
                    <a:pt x="711632" y="423644"/>
                  </a:lnTo>
                  <a:lnTo>
                    <a:pt x="697771" y="430916"/>
                  </a:lnTo>
                  <a:lnTo>
                    <a:pt x="669834" y="440907"/>
                  </a:lnTo>
                  <a:lnTo>
                    <a:pt x="630605" y="451384"/>
                  </a:lnTo>
                  <a:lnTo>
                    <a:pt x="582868" y="460112"/>
                  </a:lnTo>
                  <a:lnTo>
                    <a:pt x="529409" y="464859"/>
                  </a:lnTo>
                  <a:lnTo>
                    <a:pt x="473012" y="463392"/>
                  </a:lnTo>
                  <a:lnTo>
                    <a:pt x="416460" y="453477"/>
                  </a:lnTo>
                  <a:lnTo>
                    <a:pt x="362539" y="432882"/>
                  </a:lnTo>
                  <a:lnTo>
                    <a:pt x="314032" y="399372"/>
                  </a:lnTo>
                  <a:lnTo>
                    <a:pt x="281180" y="356461"/>
                  </a:lnTo>
                  <a:lnTo>
                    <a:pt x="263597" y="301955"/>
                  </a:lnTo>
                  <a:lnTo>
                    <a:pt x="261716" y="271793"/>
                  </a:lnTo>
                  <a:lnTo>
                    <a:pt x="265072" y="240457"/>
                  </a:lnTo>
                  <a:lnTo>
                    <a:pt x="289391" y="176569"/>
                  </a:lnTo>
                  <a:lnTo>
                    <a:pt x="311300" y="145166"/>
                  </a:lnTo>
                  <a:lnTo>
                    <a:pt x="340342" y="114891"/>
                  </a:lnTo>
                  <a:lnTo>
                    <a:pt x="376988" y="86319"/>
                  </a:lnTo>
                  <a:lnTo>
                    <a:pt x="421712" y="60025"/>
                  </a:lnTo>
                  <a:lnTo>
                    <a:pt x="474989" y="36585"/>
                  </a:lnTo>
                  <a:lnTo>
                    <a:pt x="537290" y="16574"/>
                  </a:lnTo>
                  <a:lnTo>
                    <a:pt x="609091" y="568"/>
                  </a:lnTo>
                  <a:lnTo>
                    <a:pt x="528997" y="0"/>
                  </a:lnTo>
                  <a:close/>
                </a:path>
              </a:pathLst>
            </a:custGeom>
            <a:solidFill>
              <a:srgbClr val="EAB925"/>
            </a:solidFill>
            <a:ln>
              <a:noFill/>
            </a:ln>
          </p:spPr>
          <p:txBody>
            <a:bodyPr spcFirstLastPara="1"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pPr eaLnBrk="1" fontAlgn="auto" hangingPunct="1">
                <a:defRPr/>
              </a:pPr>
              <a:endParaRPr sz="515"/>
            </a:p>
          </p:txBody>
        </p:sp>
      </p:grpSp>
      <p:sp>
        <p:nvSpPr>
          <p:cNvPr id="28680" name="Google Shape;56;p1">
            <a:extLst>
              <a:ext uri="{FF2B5EF4-FFF2-40B4-BE49-F238E27FC236}">
                <a16:creationId xmlns:a16="http://schemas.microsoft.com/office/drawing/2014/main" id="{880CE8F1-7E33-8A5C-70CC-3620317836EA}"/>
              </a:ext>
            </a:extLst>
          </p:cNvPr>
          <p:cNvSpPr txBox="1">
            <a:spLocks noChangeArrowheads="1"/>
          </p:cNvSpPr>
          <p:nvPr/>
        </p:nvSpPr>
        <p:spPr bwMode="auto">
          <a:xfrm>
            <a:off x="295275" y="2398713"/>
            <a:ext cx="86931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851" rIns="0" bIns="0">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de-DE" altLang="de-DE" sz="102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lnSpc>
                <a:spcPct val="112000"/>
              </a:lnSpc>
              <a:spcBef>
                <a:spcPct val="0"/>
              </a:spcBef>
              <a:buClr>
                <a:srgbClr val="000000"/>
              </a:buClr>
              <a:buFont typeface="Arial" panose="020B0604020202020204" pitchFamily="34" charset="0"/>
              <a:buNone/>
            </a:pPr>
            <a:r>
              <a:rPr lang="de-CH" altLang="de-DE" sz="4400">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Roboto Medium" panose="02000000000000000000" pitchFamily="2" charset="0"/>
              </a:rPr>
              <a:t>Fachkräfteausbildung in innovativen Industrien</a:t>
            </a:r>
          </a:p>
          <a:p>
            <a:pPr eaLnBrk="1" hangingPunct="1">
              <a:lnSpc>
                <a:spcPct val="112000"/>
              </a:lnSpc>
              <a:spcBef>
                <a:spcPct val="0"/>
              </a:spcBef>
              <a:buClr>
                <a:srgbClr val="000000"/>
              </a:buClr>
              <a:buFont typeface="Arial" panose="020B0604020202020204" pitchFamily="34" charset="0"/>
              <a:buNone/>
            </a:pPr>
            <a:r>
              <a:rPr lang="de-CH" altLang="de-DE" sz="2400" b="1">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Roboto Medium" panose="02000000000000000000" pitchFamily="2" charset="0"/>
              </a:rPr>
              <a:t>für eine sich rasch wandelnde Arbeitswelt</a:t>
            </a:r>
          </a:p>
          <a:p>
            <a:pPr eaLnBrk="1" hangingPunct="1">
              <a:lnSpc>
                <a:spcPct val="127000"/>
              </a:lnSpc>
              <a:spcBef>
                <a:spcPts val="888"/>
              </a:spcBef>
              <a:buClr>
                <a:srgbClr val="000000"/>
              </a:buClr>
              <a:buFont typeface="Arial" panose="020B0604020202020204" pitchFamily="34" charset="0"/>
              <a:buNone/>
            </a:pPr>
            <a:r>
              <a:rPr lang="de-CH" altLang="de-DE" sz="2400">
                <a:solidFill>
                  <a:srgbClr val="A0BEE6"/>
                </a:solidFill>
                <a:latin typeface="Roboto Light" panose="02000000000000000000" pitchFamily="2" charset="0"/>
                <a:ea typeface="Roboto Light" panose="02000000000000000000" pitchFamily="2" charset="0"/>
                <a:cs typeface="Roboto Light" panose="02000000000000000000" pitchFamily="2" charset="0"/>
                <a:sym typeface="Roboto Light" panose="02000000000000000000" pitchFamily="2" charset="0"/>
              </a:rPr>
              <a:t>Nicole Koch, aprentas Geschäftsführerin</a:t>
            </a:r>
            <a:endParaRPr lang="de-CH" altLang="de-DE" sz="2400">
              <a:solidFill>
                <a:srgbClr val="A0BEE6"/>
              </a:solidFill>
              <a:latin typeface="Roboto Light" panose="02000000000000000000" pitchFamily="2" charset="0"/>
              <a:ea typeface="Roboto Light" panose="02000000000000000000" pitchFamily="2" charset="0"/>
              <a:cs typeface="Roboto Light" panose="02000000000000000000" pitchFamily="2" charset="0"/>
              <a:sym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feld 1">
            <a:extLst>
              <a:ext uri="{FF2B5EF4-FFF2-40B4-BE49-F238E27FC236}">
                <a16:creationId xmlns:a16="http://schemas.microsoft.com/office/drawing/2014/main" id="{52680CE6-65F7-8C25-F068-BF9A7DA9FE54}"/>
              </a:ext>
            </a:extLst>
          </p:cNvPr>
          <p:cNvSpPr txBox="1">
            <a:spLocks noChangeArrowheads="1"/>
          </p:cNvSpPr>
          <p:nvPr/>
        </p:nvSpPr>
        <p:spPr bwMode="auto">
          <a:xfrm>
            <a:off x="39688" y="288925"/>
            <a:ext cx="1173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Clr>
                <a:srgbClr val="FFFFFF"/>
              </a:buClr>
              <a:buFontTx/>
              <a:buNone/>
            </a:pPr>
            <a:r>
              <a:rPr lang="de-CH" altLang="de-DE" sz="3200" b="1">
                <a:solidFill>
                  <a:srgbClr val="00497F"/>
                </a:solidFill>
                <a:latin typeface="Aptos Display" panose="020B0004020202020204" pitchFamily="34" charset="0"/>
                <a:cs typeface="Segoe UI" panose="020B0502040204020203" pitchFamily="34" charset="0"/>
              </a:rPr>
              <a:t>Fachkräfte ausbilden in einer sich wandelnden Arbeitswelt</a:t>
            </a:r>
          </a:p>
          <a:p>
            <a:pPr eaLnBrk="1" hangingPunct="1">
              <a:lnSpc>
                <a:spcPct val="100000"/>
              </a:lnSpc>
              <a:spcBef>
                <a:spcPct val="0"/>
              </a:spcBef>
              <a:buClr>
                <a:srgbClr val="FFFFFF"/>
              </a:buClr>
              <a:buFontTx/>
              <a:buNone/>
            </a:pPr>
            <a:endParaRPr lang="de-CH" altLang="de-DE" sz="800" b="1">
              <a:solidFill>
                <a:srgbClr val="000000"/>
              </a:solidFill>
              <a:cs typeface="Segoe UI" panose="020B0502040204020203" pitchFamily="34" charset="0"/>
            </a:endParaRPr>
          </a:p>
        </p:txBody>
      </p:sp>
      <p:sp>
        <p:nvSpPr>
          <p:cNvPr id="30723" name="AutoShape 8" descr="A laboratory scene showing a theorist and a practitioner working together. The theorist, dressed in formal attire, is sketching complex equations on a whiteboard, while the practitioner, in a lab coat, is building a prototype based on those equations. Sparks of creativity and innovation are symbolized by glowing lines connecting their work. The environment is futuristic with advanced scientific equipment, emphasizing the synergy of theory and practice leading to groundbreaking innovation.">
            <a:extLst>
              <a:ext uri="{FF2B5EF4-FFF2-40B4-BE49-F238E27FC236}">
                <a16:creationId xmlns:a16="http://schemas.microsoft.com/office/drawing/2014/main" id="{6A8C25BC-C91A-8941-4F0E-51C63E0CD07E}"/>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800">
              <a:solidFill>
                <a:srgbClr val="000000"/>
              </a:solidFill>
            </a:endParaRPr>
          </a:p>
        </p:txBody>
      </p:sp>
      <p:pic>
        <p:nvPicPr>
          <p:cNvPr id="30724" name="Picture 2" descr="Ein Schwarzweiß-Foto zeigt Menschen in weißen Kitteln, die in einem Labor an chemischen Instrumenten arbeiten. Es ist die Pflanzenschutzforschung im Hauptlaboratorium der Schering AG im Jahr 1955.">
            <a:extLst>
              <a:ext uri="{FF2B5EF4-FFF2-40B4-BE49-F238E27FC236}">
                <a16:creationId xmlns:a16="http://schemas.microsoft.com/office/drawing/2014/main" id="{A1A555A2-C615-9D82-7161-56061CB37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75" y="933450"/>
            <a:ext cx="647858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feld 3">
            <a:extLst>
              <a:ext uri="{FF2B5EF4-FFF2-40B4-BE49-F238E27FC236}">
                <a16:creationId xmlns:a16="http://schemas.microsoft.com/office/drawing/2014/main" id="{74C31811-CCD8-C625-BD9D-A12D34EC6B13}"/>
              </a:ext>
            </a:extLst>
          </p:cNvPr>
          <p:cNvSpPr txBox="1">
            <a:spLocks noChangeArrowheads="1"/>
          </p:cNvSpPr>
          <p:nvPr/>
        </p:nvSpPr>
        <p:spPr bwMode="auto">
          <a:xfrm>
            <a:off x="0" y="5632450"/>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de-CH" altLang="de-DE" sz="1400">
                <a:solidFill>
                  <a:srgbClr val="00497F"/>
                </a:solidFill>
                <a:latin typeface="Arial" panose="020B0604020202020204" pitchFamily="34" charset="0"/>
              </a:rPr>
              <a:t>Arbeit im Labor in den 1950er Jahre</a:t>
            </a:r>
          </a:p>
          <a:p>
            <a:pPr eaLnBrk="1" hangingPunct="1">
              <a:lnSpc>
                <a:spcPct val="100000"/>
              </a:lnSpc>
              <a:spcBef>
                <a:spcPct val="0"/>
              </a:spcBef>
              <a:buFontTx/>
              <a:buNone/>
            </a:pPr>
            <a:r>
              <a:rPr lang="de-CH" altLang="de-DE" sz="1400">
                <a:solidFill>
                  <a:srgbClr val="00497F"/>
                </a:solidFill>
                <a:latin typeface="Arial" panose="020B0604020202020204" pitchFamily="34" charset="0"/>
              </a:rPr>
              <a:t>Bild: Schering Archiv, Bayer AG</a:t>
            </a:r>
            <a:endParaRPr lang="de-CH" altLang="de-DE" sz="1400">
              <a:solidFill>
                <a:srgbClr val="00497F"/>
              </a:solidFill>
            </a:endParaRPr>
          </a:p>
        </p:txBody>
      </p:sp>
      <p:sp>
        <p:nvSpPr>
          <p:cNvPr id="30726" name="Textfeld 4">
            <a:extLst>
              <a:ext uri="{FF2B5EF4-FFF2-40B4-BE49-F238E27FC236}">
                <a16:creationId xmlns:a16="http://schemas.microsoft.com/office/drawing/2014/main" id="{7277E396-69CD-D1AF-5561-22A62C331700}"/>
              </a:ext>
            </a:extLst>
          </p:cNvPr>
          <p:cNvSpPr txBox="1">
            <a:spLocks noChangeArrowheads="1"/>
          </p:cNvSpPr>
          <p:nvPr/>
        </p:nvSpPr>
        <p:spPr bwMode="auto">
          <a:xfrm>
            <a:off x="5807075" y="5629275"/>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de-CH" altLang="de-DE" sz="1400">
                <a:solidFill>
                  <a:srgbClr val="00497F"/>
                </a:solidFill>
                <a:latin typeface="Arial" panose="020B0604020202020204" pitchFamily="34" charset="0"/>
              </a:rPr>
              <a:t>Modernes Labor</a:t>
            </a:r>
          </a:p>
          <a:p>
            <a:pPr eaLnBrk="1" hangingPunct="1">
              <a:lnSpc>
                <a:spcPct val="100000"/>
              </a:lnSpc>
              <a:spcBef>
                <a:spcPct val="0"/>
              </a:spcBef>
              <a:buFontTx/>
              <a:buNone/>
            </a:pPr>
            <a:r>
              <a:rPr lang="de-CH" altLang="de-DE" sz="1400">
                <a:solidFill>
                  <a:srgbClr val="00497F"/>
                </a:solidFill>
                <a:latin typeface="Arial" panose="020B0604020202020204" pitchFamily="34" charset="0"/>
              </a:rPr>
              <a:t>Bild: Waldner </a:t>
            </a:r>
          </a:p>
        </p:txBody>
      </p:sp>
      <p:sp>
        <p:nvSpPr>
          <p:cNvPr id="3" name="Textfeld 2">
            <a:extLst>
              <a:ext uri="{FF2B5EF4-FFF2-40B4-BE49-F238E27FC236}">
                <a16:creationId xmlns:a16="http://schemas.microsoft.com/office/drawing/2014/main" id="{7E7E1B95-CCE2-0B6F-42F7-086693C2553F}"/>
              </a:ext>
            </a:extLst>
          </p:cNvPr>
          <p:cNvSpPr txBox="1">
            <a:spLocks noChangeArrowheads="1"/>
          </p:cNvSpPr>
          <p:nvPr/>
        </p:nvSpPr>
        <p:spPr bwMode="auto">
          <a:xfrm>
            <a:off x="39688" y="6203950"/>
            <a:ext cx="117348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Clr>
                <a:srgbClr val="FFFFFF"/>
              </a:buClr>
              <a:buFontTx/>
              <a:buNone/>
            </a:pPr>
            <a:r>
              <a:rPr lang="de-CH" altLang="de-DE" sz="3200">
                <a:solidFill>
                  <a:srgbClr val="00497F"/>
                </a:solidFill>
                <a:latin typeface="Aptos Display" panose="020B0004020202020204" pitchFamily="34" charset="0"/>
                <a:cs typeface="Segoe UI" panose="020B0502040204020203" pitchFamily="34" charset="0"/>
                <a:sym typeface="Wingdings" panose="05000000000000000000" pitchFamily="2" charset="2"/>
              </a:rPr>
              <a:t> Neu ist nicht</a:t>
            </a:r>
            <a:r>
              <a:rPr lang="de-CH" altLang="de-DE" sz="3200">
                <a:solidFill>
                  <a:srgbClr val="00497F"/>
                </a:solidFill>
                <a:latin typeface="Aptos Display" panose="020B0004020202020204" pitchFamily="34" charset="0"/>
                <a:cs typeface="Segoe UI" panose="020B0502040204020203" pitchFamily="34" charset="0"/>
              </a:rPr>
              <a:t> der Wandel – neu ist das Tempo</a:t>
            </a:r>
          </a:p>
          <a:p>
            <a:pPr eaLnBrk="1" hangingPunct="1">
              <a:lnSpc>
                <a:spcPct val="100000"/>
              </a:lnSpc>
              <a:spcBef>
                <a:spcPct val="0"/>
              </a:spcBef>
              <a:buClr>
                <a:srgbClr val="FFFFFF"/>
              </a:buClr>
              <a:buFontTx/>
              <a:buNone/>
            </a:pPr>
            <a:endParaRPr lang="de-CH" altLang="de-DE" sz="800" b="1">
              <a:solidFill>
                <a:srgbClr val="000000"/>
              </a:solidFill>
              <a:cs typeface="Segoe UI" panose="020B0502040204020203" pitchFamily="34" charset="0"/>
            </a:endParaRPr>
          </a:p>
        </p:txBody>
      </p:sp>
      <p:grpSp>
        <p:nvGrpSpPr>
          <p:cNvPr id="30728" name="Gruppieren 5">
            <a:extLst>
              <a:ext uri="{FF2B5EF4-FFF2-40B4-BE49-F238E27FC236}">
                <a16:creationId xmlns:a16="http://schemas.microsoft.com/office/drawing/2014/main" id="{5F783A05-2CED-D4DE-B845-94EF23107FC3}"/>
              </a:ext>
            </a:extLst>
          </p:cNvPr>
          <p:cNvGrpSpPr>
            <a:grpSpLocks/>
          </p:cNvGrpSpPr>
          <p:nvPr/>
        </p:nvGrpSpPr>
        <p:grpSpPr bwMode="auto">
          <a:xfrm>
            <a:off x="10523538" y="174625"/>
            <a:ext cx="1592262" cy="468313"/>
            <a:chOff x="837957" y="418835"/>
            <a:chExt cx="1591290" cy="466797"/>
          </a:xfrm>
        </p:grpSpPr>
        <p:pic>
          <p:nvPicPr>
            <p:cNvPr id="30730" name="object 21">
              <a:extLst>
                <a:ext uri="{FF2B5EF4-FFF2-40B4-BE49-F238E27FC236}">
                  <a16:creationId xmlns:a16="http://schemas.microsoft.com/office/drawing/2014/main" id="{F936E803-E0FD-0C38-FF67-1D3013BA7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121"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object 22">
              <a:extLst>
                <a:ext uri="{FF2B5EF4-FFF2-40B4-BE49-F238E27FC236}">
                  <a16:creationId xmlns:a16="http://schemas.microsoft.com/office/drawing/2014/main" id="{448A5EA5-96BE-BD2C-4A45-146B72F127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3871" y="712413"/>
              <a:ext cx="97609" cy="17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2" name="object 23">
              <a:extLst>
                <a:ext uri="{FF2B5EF4-FFF2-40B4-BE49-F238E27FC236}">
                  <a16:creationId xmlns:a16="http://schemas.microsoft.com/office/drawing/2014/main" id="{4928C4E9-0BF5-2A82-DA4E-17413F43F8D5}"/>
                </a:ext>
              </a:extLst>
            </p:cNvPr>
            <p:cNvGrpSpPr>
              <a:grpSpLocks/>
            </p:cNvGrpSpPr>
            <p:nvPr/>
          </p:nvGrpSpPr>
          <p:grpSpPr bwMode="auto">
            <a:xfrm>
              <a:off x="1697324" y="712411"/>
              <a:ext cx="195580" cy="123189"/>
              <a:chOff x="1697324" y="712411"/>
              <a:chExt cx="195580" cy="123189"/>
            </a:xfrm>
          </p:grpSpPr>
          <p:pic>
            <p:nvPicPr>
              <p:cNvPr id="30741" name="object 24">
                <a:extLst>
                  <a:ext uri="{FF2B5EF4-FFF2-40B4-BE49-F238E27FC236}">
                    <a16:creationId xmlns:a16="http://schemas.microsoft.com/office/drawing/2014/main" id="{785E9BA3-015D-0BA2-1D3F-C05C845473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7324" y="712411"/>
                <a:ext cx="65977"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2" name="object 25">
                <a:extLst>
                  <a:ext uri="{FF2B5EF4-FFF2-40B4-BE49-F238E27FC236}">
                    <a16:creationId xmlns:a16="http://schemas.microsoft.com/office/drawing/2014/main" id="{ABDA0C87-7566-B8AC-88C5-BFD82DC49F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7405" y="712412"/>
                <a:ext cx="95127"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33" name="object 26">
              <a:extLst>
                <a:ext uri="{FF2B5EF4-FFF2-40B4-BE49-F238E27FC236}">
                  <a16:creationId xmlns:a16="http://schemas.microsoft.com/office/drawing/2014/main" id="{FCB43DC1-D96C-7073-3EAC-B12A858A8246}"/>
                </a:ext>
              </a:extLst>
            </p:cNvPr>
            <p:cNvGrpSpPr>
              <a:grpSpLocks/>
            </p:cNvGrpSpPr>
            <p:nvPr/>
          </p:nvGrpSpPr>
          <p:grpSpPr bwMode="auto">
            <a:xfrm>
              <a:off x="1943690" y="670651"/>
              <a:ext cx="355600" cy="165100"/>
              <a:chOff x="1943690" y="670651"/>
              <a:chExt cx="355600" cy="165100"/>
            </a:xfrm>
          </p:grpSpPr>
          <p:pic>
            <p:nvPicPr>
              <p:cNvPr id="30738" name="object 27">
                <a:extLst>
                  <a:ext uri="{FF2B5EF4-FFF2-40B4-BE49-F238E27FC236}">
                    <a16:creationId xmlns:a16="http://schemas.microsoft.com/office/drawing/2014/main" id="{6FE76F5E-3D0F-7A08-37F6-E23FC0DE12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3690" y="712411"/>
                <a:ext cx="94646"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9" name="object 28">
                <a:extLst>
                  <a:ext uri="{FF2B5EF4-FFF2-40B4-BE49-F238E27FC236}">
                    <a16:creationId xmlns:a16="http://schemas.microsoft.com/office/drawing/2014/main" id="{E445FA61-1222-EDCE-20F5-DA163AE06C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9600" y="670651"/>
                <a:ext cx="85243" cy="16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0" name="object 29">
                <a:extLst>
                  <a:ext uri="{FF2B5EF4-FFF2-40B4-BE49-F238E27FC236}">
                    <a16:creationId xmlns:a16="http://schemas.microsoft.com/office/drawing/2014/main" id="{3859B017-ADED-285B-4B42-6C1B60B727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6855"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34" name="object 30">
              <a:extLst>
                <a:ext uri="{FF2B5EF4-FFF2-40B4-BE49-F238E27FC236}">
                  <a16:creationId xmlns:a16="http://schemas.microsoft.com/office/drawing/2014/main" id="{78358D23-BC90-D29C-6571-E3A99478BD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53135" y="712416"/>
              <a:ext cx="7611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5" name="object 31">
              <a:extLst>
                <a:ext uri="{FF2B5EF4-FFF2-40B4-BE49-F238E27FC236}">
                  <a16:creationId xmlns:a16="http://schemas.microsoft.com/office/drawing/2014/main" id="{7AB589C3-0256-F52C-B1D5-B1D6B21899B9}"/>
                </a:ext>
              </a:extLst>
            </p:cNvPr>
            <p:cNvGrpSpPr>
              <a:grpSpLocks/>
            </p:cNvGrpSpPr>
            <p:nvPr/>
          </p:nvGrpSpPr>
          <p:grpSpPr bwMode="auto">
            <a:xfrm>
              <a:off x="837957" y="418835"/>
              <a:ext cx="450215" cy="428625"/>
              <a:chOff x="837957" y="418835"/>
              <a:chExt cx="450215" cy="428625"/>
            </a:xfrm>
          </p:grpSpPr>
          <p:sp>
            <p:nvSpPr>
              <p:cNvPr id="30736" name="object 32">
                <a:extLst>
                  <a:ext uri="{FF2B5EF4-FFF2-40B4-BE49-F238E27FC236}">
                    <a16:creationId xmlns:a16="http://schemas.microsoft.com/office/drawing/2014/main" id="{0CF99E10-96FE-17E2-5DA4-4F650D6E6B21}"/>
                  </a:ext>
                </a:extLst>
              </p:cNvPr>
              <p:cNvSpPr>
                <a:spLocks/>
              </p:cNvSpPr>
              <p:nvPr/>
            </p:nvSpPr>
            <p:spPr bwMode="auto">
              <a:xfrm>
                <a:off x="909714" y="418835"/>
                <a:ext cx="378460" cy="428625"/>
              </a:xfrm>
              <a:custGeom>
                <a:avLst/>
                <a:gdLst>
                  <a:gd name="T0" fmla="*/ 153838 w 378459"/>
                  <a:gd name="T1" fmla="*/ 0 h 428625"/>
                  <a:gd name="T2" fmla="*/ 0 w 378459"/>
                  <a:gd name="T3" fmla="*/ 102269 h 428625"/>
                  <a:gd name="T4" fmla="*/ 43557 w 378459"/>
                  <a:gd name="T5" fmla="*/ 93096 h 428625"/>
                  <a:gd name="T6" fmla="*/ 82209 w 378459"/>
                  <a:gd name="T7" fmla="*/ 90810 h 428625"/>
                  <a:gd name="T8" fmla="*/ 145367 w 378459"/>
                  <a:gd name="T9" fmla="*/ 100342 h 428625"/>
                  <a:gd name="T10" fmla="*/ 194224 w 378459"/>
                  <a:gd name="T11" fmla="*/ 121387 h 428625"/>
                  <a:gd name="T12" fmla="*/ 230705 w 378459"/>
                  <a:gd name="T13" fmla="*/ 151051 h 428625"/>
                  <a:gd name="T14" fmla="*/ 255105 w 378459"/>
                  <a:gd name="T15" fmla="*/ 187138 h 428625"/>
                  <a:gd name="T16" fmla="*/ 267715 w 378459"/>
                  <a:gd name="T17" fmla="*/ 227453 h 428625"/>
                  <a:gd name="T18" fmla="*/ 268829 w 378459"/>
                  <a:gd name="T19" fmla="*/ 269802 h 428625"/>
                  <a:gd name="T20" fmla="*/ 258737 w 378459"/>
                  <a:gd name="T21" fmla="*/ 311990 h 428625"/>
                  <a:gd name="T22" fmla="*/ 240543 w 378459"/>
                  <a:gd name="T23" fmla="*/ 346210 h 428625"/>
                  <a:gd name="T24" fmla="*/ 214621 w 378459"/>
                  <a:gd name="T25" fmla="*/ 377701 h 428625"/>
                  <a:gd name="T26" fmla="*/ 184099 w 378459"/>
                  <a:gd name="T27" fmla="*/ 405378 h 428625"/>
                  <a:gd name="T28" fmla="*/ 152110 w 378459"/>
                  <a:gd name="T29" fmla="*/ 428154 h 428625"/>
                  <a:gd name="T30" fmla="*/ 187349 w 378459"/>
                  <a:gd name="T31" fmla="*/ 416598 h 428625"/>
                  <a:gd name="T32" fmla="*/ 233799 w 378459"/>
                  <a:gd name="T33" fmla="*/ 396710 h 428625"/>
                  <a:gd name="T34" fmla="*/ 284589 w 378459"/>
                  <a:gd name="T35" fmla="*/ 367005 h 428625"/>
                  <a:gd name="T36" fmla="*/ 332850 w 378459"/>
                  <a:gd name="T37" fmla="*/ 326000 h 428625"/>
                  <a:gd name="T38" fmla="*/ 360427 w 378459"/>
                  <a:gd name="T39" fmla="*/ 287196 h 428625"/>
                  <a:gd name="T40" fmla="*/ 375236 w 378459"/>
                  <a:gd name="T41" fmla="*/ 244270 h 428625"/>
                  <a:gd name="T42" fmla="*/ 377871 w 378459"/>
                  <a:gd name="T43" fmla="*/ 199371 h 428625"/>
                  <a:gd name="T44" fmla="*/ 368927 w 378459"/>
                  <a:gd name="T45" fmla="*/ 154650 h 428625"/>
                  <a:gd name="T46" fmla="*/ 349000 w 378459"/>
                  <a:gd name="T47" fmla="*/ 112255 h 428625"/>
                  <a:gd name="T48" fmla="*/ 318682 w 378459"/>
                  <a:gd name="T49" fmla="*/ 74337 h 428625"/>
                  <a:gd name="T50" fmla="*/ 278569 w 378459"/>
                  <a:gd name="T51" fmla="*/ 43045 h 428625"/>
                  <a:gd name="T52" fmla="*/ 211779 w 378459"/>
                  <a:gd name="T53" fmla="*/ 14129 h 428625"/>
                  <a:gd name="T54" fmla="*/ 179907 w 378459"/>
                  <a:gd name="T55" fmla="*/ 5437 h 428625"/>
                  <a:gd name="T56" fmla="*/ 153838 w 378459"/>
                  <a:gd name="T57" fmla="*/ 0 h 4286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8459" h="428625">
                    <a:moveTo>
                      <a:pt x="153838" y="0"/>
                    </a:moveTo>
                    <a:lnTo>
                      <a:pt x="0" y="102269"/>
                    </a:lnTo>
                    <a:lnTo>
                      <a:pt x="43557" y="93096"/>
                    </a:lnTo>
                    <a:lnTo>
                      <a:pt x="82209" y="90810"/>
                    </a:lnTo>
                    <a:lnTo>
                      <a:pt x="145367" y="100342"/>
                    </a:lnTo>
                    <a:lnTo>
                      <a:pt x="194222" y="121387"/>
                    </a:lnTo>
                    <a:lnTo>
                      <a:pt x="230703" y="151051"/>
                    </a:lnTo>
                    <a:lnTo>
                      <a:pt x="255103" y="187138"/>
                    </a:lnTo>
                    <a:lnTo>
                      <a:pt x="267713" y="227453"/>
                    </a:lnTo>
                    <a:lnTo>
                      <a:pt x="268827" y="269802"/>
                    </a:lnTo>
                    <a:lnTo>
                      <a:pt x="258735" y="311990"/>
                    </a:lnTo>
                    <a:lnTo>
                      <a:pt x="240541" y="346210"/>
                    </a:lnTo>
                    <a:lnTo>
                      <a:pt x="214619" y="377701"/>
                    </a:lnTo>
                    <a:lnTo>
                      <a:pt x="184099" y="405378"/>
                    </a:lnTo>
                    <a:lnTo>
                      <a:pt x="152110" y="428154"/>
                    </a:lnTo>
                    <a:lnTo>
                      <a:pt x="187349" y="416598"/>
                    </a:lnTo>
                    <a:lnTo>
                      <a:pt x="233797" y="396710"/>
                    </a:lnTo>
                    <a:lnTo>
                      <a:pt x="284587" y="367005"/>
                    </a:lnTo>
                    <a:lnTo>
                      <a:pt x="332848" y="326000"/>
                    </a:lnTo>
                    <a:lnTo>
                      <a:pt x="360425" y="287196"/>
                    </a:lnTo>
                    <a:lnTo>
                      <a:pt x="375234" y="244270"/>
                    </a:lnTo>
                    <a:lnTo>
                      <a:pt x="377869" y="199371"/>
                    </a:lnTo>
                    <a:lnTo>
                      <a:pt x="368925" y="154650"/>
                    </a:lnTo>
                    <a:lnTo>
                      <a:pt x="348998" y="112255"/>
                    </a:lnTo>
                    <a:lnTo>
                      <a:pt x="318680" y="74337"/>
                    </a:lnTo>
                    <a:lnTo>
                      <a:pt x="278567" y="43045"/>
                    </a:lnTo>
                    <a:lnTo>
                      <a:pt x="211777" y="14129"/>
                    </a:lnTo>
                    <a:lnTo>
                      <a:pt x="179907" y="5437"/>
                    </a:lnTo>
                    <a:lnTo>
                      <a:pt x="153838" y="0"/>
                    </a:lnTo>
                    <a:close/>
                  </a:path>
                </a:pathLst>
              </a:custGeom>
              <a:solidFill>
                <a:srgbClr val="6A8A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sp>
            <p:nvSpPr>
              <p:cNvPr id="30737" name="object 33">
                <a:extLst>
                  <a:ext uri="{FF2B5EF4-FFF2-40B4-BE49-F238E27FC236}">
                    <a16:creationId xmlns:a16="http://schemas.microsoft.com/office/drawing/2014/main" id="{B948E880-BE97-B0A4-992D-DBB3DE31865C}"/>
                  </a:ext>
                </a:extLst>
              </p:cNvPr>
              <p:cNvSpPr>
                <a:spLocks/>
              </p:cNvSpPr>
              <p:nvPr/>
            </p:nvSpPr>
            <p:spPr bwMode="auto">
              <a:xfrm>
                <a:off x="837957" y="570821"/>
                <a:ext cx="290830" cy="260985"/>
              </a:xfrm>
              <a:custGeom>
                <a:avLst/>
                <a:gdLst>
                  <a:gd name="T0" fmla="*/ 248872 w 290830"/>
                  <a:gd name="T1" fmla="*/ 0 h 260984"/>
                  <a:gd name="T2" fmla="*/ 174347 w 290830"/>
                  <a:gd name="T3" fmla="*/ 2216 h 260984"/>
                  <a:gd name="T4" fmla="*/ 115739 w 290830"/>
                  <a:gd name="T5" fmla="*/ 12998 h 260984"/>
                  <a:gd name="T6" fmla="*/ 71293 w 290830"/>
                  <a:gd name="T7" fmla="*/ 30700 h 260984"/>
                  <a:gd name="T8" fmla="*/ 39252 w 290830"/>
                  <a:gd name="T9" fmla="*/ 53673 h 260984"/>
                  <a:gd name="T10" fmla="*/ 5361 w 290830"/>
                  <a:gd name="T11" fmla="*/ 108848 h 260984"/>
                  <a:gd name="T12" fmla="*/ 0 w 290830"/>
                  <a:gd name="T13" fmla="*/ 137756 h 260984"/>
                  <a:gd name="T14" fmla="*/ 4065 w 290830"/>
                  <a:gd name="T15" fmla="*/ 173142 h 260984"/>
                  <a:gd name="T16" fmla="*/ 21627 w 290830"/>
                  <a:gd name="T17" fmla="*/ 208490 h 260984"/>
                  <a:gd name="T18" fmla="*/ 52319 w 290830"/>
                  <a:gd name="T19" fmla="*/ 238141 h 260984"/>
                  <a:gd name="T20" fmla="*/ 95777 w 290830"/>
                  <a:gd name="T21" fmla="*/ 256433 h 260984"/>
                  <a:gd name="T22" fmla="*/ 143526 w 290830"/>
                  <a:gd name="T23" fmla="*/ 260758 h 260984"/>
                  <a:gd name="T24" fmla="*/ 185637 w 290830"/>
                  <a:gd name="T25" fmla="*/ 252856 h 260984"/>
                  <a:gd name="T26" fmla="*/ 223372 w 290830"/>
                  <a:gd name="T27" fmla="*/ 234436 h 260984"/>
                  <a:gd name="T28" fmla="*/ 257994 w 290830"/>
                  <a:gd name="T29" fmla="*/ 207207 h 260984"/>
                  <a:gd name="T30" fmla="*/ 290766 w 290830"/>
                  <a:gd name="T31" fmla="*/ 172876 h 260984"/>
                  <a:gd name="T32" fmla="*/ 270069 w 290830"/>
                  <a:gd name="T33" fmla="*/ 181017 h 260984"/>
                  <a:gd name="T34" fmla="*/ 227455 w 290830"/>
                  <a:gd name="T35" fmla="*/ 189008 h 260984"/>
                  <a:gd name="T36" fmla="*/ 175882 w 290830"/>
                  <a:gd name="T37" fmla="*/ 186453 h 260984"/>
                  <a:gd name="T38" fmla="*/ 128310 w 290830"/>
                  <a:gd name="T39" fmla="*/ 162960 h 260984"/>
                  <a:gd name="T40" fmla="*/ 112447 w 290830"/>
                  <a:gd name="T41" fmla="*/ 140230 h 260984"/>
                  <a:gd name="T42" fmla="*/ 106935 w 290830"/>
                  <a:gd name="T43" fmla="*/ 110830 h 260984"/>
                  <a:gd name="T44" fmla="*/ 114798 w 290830"/>
                  <a:gd name="T45" fmla="*/ 78436 h 260984"/>
                  <a:gd name="T46" fmla="*/ 139060 w 290830"/>
                  <a:gd name="T47" fmla="*/ 46718 h 260984"/>
                  <a:gd name="T48" fmla="*/ 182743 w 290830"/>
                  <a:gd name="T49" fmla="*/ 19348 h 260984"/>
                  <a:gd name="T50" fmla="*/ 248872 w 290830"/>
                  <a:gd name="T51" fmla="*/ 0 h 260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0830" h="260984">
                    <a:moveTo>
                      <a:pt x="248872" y="0"/>
                    </a:moveTo>
                    <a:lnTo>
                      <a:pt x="174347" y="2216"/>
                    </a:lnTo>
                    <a:lnTo>
                      <a:pt x="115739" y="12998"/>
                    </a:lnTo>
                    <a:lnTo>
                      <a:pt x="71293" y="30700"/>
                    </a:lnTo>
                    <a:lnTo>
                      <a:pt x="39252" y="53673"/>
                    </a:lnTo>
                    <a:lnTo>
                      <a:pt x="5361" y="108848"/>
                    </a:lnTo>
                    <a:lnTo>
                      <a:pt x="0" y="137754"/>
                    </a:lnTo>
                    <a:lnTo>
                      <a:pt x="4065" y="173140"/>
                    </a:lnTo>
                    <a:lnTo>
                      <a:pt x="21627" y="208488"/>
                    </a:lnTo>
                    <a:lnTo>
                      <a:pt x="52319" y="238139"/>
                    </a:lnTo>
                    <a:lnTo>
                      <a:pt x="95777" y="256431"/>
                    </a:lnTo>
                    <a:lnTo>
                      <a:pt x="143526" y="260756"/>
                    </a:lnTo>
                    <a:lnTo>
                      <a:pt x="185637" y="252854"/>
                    </a:lnTo>
                    <a:lnTo>
                      <a:pt x="223372" y="234434"/>
                    </a:lnTo>
                    <a:lnTo>
                      <a:pt x="257994" y="207205"/>
                    </a:lnTo>
                    <a:lnTo>
                      <a:pt x="290766" y="172874"/>
                    </a:lnTo>
                    <a:lnTo>
                      <a:pt x="270069" y="181015"/>
                    </a:lnTo>
                    <a:lnTo>
                      <a:pt x="227455" y="189006"/>
                    </a:lnTo>
                    <a:lnTo>
                      <a:pt x="175882" y="186451"/>
                    </a:lnTo>
                    <a:lnTo>
                      <a:pt x="128310" y="162958"/>
                    </a:lnTo>
                    <a:lnTo>
                      <a:pt x="112447" y="140228"/>
                    </a:lnTo>
                    <a:lnTo>
                      <a:pt x="106935" y="110830"/>
                    </a:lnTo>
                    <a:lnTo>
                      <a:pt x="114798" y="78436"/>
                    </a:lnTo>
                    <a:lnTo>
                      <a:pt x="139060" y="46718"/>
                    </a:lnTo>
                    <a:lnTo>
                      <a:pt x="182743" y="19348"/>
                    </a:lnTo>
                    <a:lnTo>
                      <a:pt x="248872" y="0"/>
                    </a:lnTo>
                    <a:close/>
                  </a:path>
                </a:pathLst>
              </a:custGeom>
              <a:solidFill>
                <a:srgbClr val="EAB9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grpSp>
      </p:grpSp>
      <p:pic>
        <p:nvPicPr>
          <p:cNvPr id="30729" name="Grafik 22">
            <a:extLst>
              <a:ext uri="{FF2B5EF4-FFF2-40B4-BE49-F238E27FC236}">
                <a16:creationId xmlns:a16="http://schemas.microsoft.com/office/drawing/2014/main" id="{9977BDDA-8F14-2EB4-81D8-CD5C9F1181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3409" r="10182"/>
          <a:stretch>
            <a:fillRect/>
          </a:stretch>
        </p:blipFill>
        <p:spPr bwMode="auto">
          <a:xfrm>
            <a:off x="5873750" y="933450"/>
            <a:ext cx="656748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feld 1">
            <a:extLst>
              <a:ext uri="{FF2B5EF4-FFF2-40B4-BE49-F238E27FC236}">
                <a16:creationId xmlns:a16="http://schemas.microsoft.com/office/drawing/2014/main" id="{752560F0-0E03-3B5D-66CC-CDEBAD392A2D}"/>
              </a:ext>
            </a:extLst>
          </p:cNvPr>
          <p:cNvSpPr txBox="1">
            <a:spLocks noChangeArrowheads="1"/>
          </p:cNvSpPr>
          <p:nvPr/>
        </p:nvSpPr>
        <p:spPr bwMode="auto">
          <a:xfrm>
            <a:off x="214313" y="581025"/>
            <a:ext cx="122745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Clr>
                <a:srgbClr val="FFFFFF"/>
              </a:buClr>
              <a:buFontTx/>
              <a:buNone/>
            </a:pPr>
            <a:r>
              <a:rPr lang="de-DE" altLang="de-DE" sz="3200" b="1">
                <a:solidFill>
                  <a:srgbClr val="00497F"/>
                </a:solidFill>
                <a:latin typeface="Aptos Display" panose="020B0004020202020204" pitchFamily="34" charset="0"/>
                <a:cs typeface="Segoe UI" panose="020B0502040204020203" pitchFamily="34" charset="0"/>
              </a:rPr>
              <a:t>Wie müssen wir die Berufsbildung weiterentwickeln, damit </a:t>
            </a:r>
          </a:p>
          <a:p>
            <a:pPr eaLnBrk="1" hangingPunct="1">
              <a:lnSpc>
                <a:spcPct val="100000"/>
              </a:lnSpc>
              <a:spcBef>
                <a:spcPct val="0"/>
              </a:spcBef>
              <a:buClr>
                <a:srgbClr val="FFFFFF"/>
              </a:buClr>
              <a:buFontTx/>
              <a:buNone/>
            </a:pPr>
            <a:r>
              <a:rPr lang="de-DE" altLang="de-DE" sz="3200" b="1">
                <a:solidFill>
                  <a:srgbClr val="00497F"/>
                </a:solidFill>
                <a:latin typeface="Aptos Display" panose="020B0004020202020204" pitchFamily="34" charset="0"/>
                <a:cs typeface="Segoe UI" panose="020B0502040204020203" pitchFamily="34" charset="0"/>
              </a:rPr>
              <a:t>sie mit der Geschwindigkeit des Wandels Schritt halten kann?</a:t>
            </a:r>
            <a:endParaRPr lang="de-CH" altLang="de-DE" sz="800" b="1">
              <a:solidFill>
                <a:srgbClr val="00497F"/>
              </a:solidFill>
              <a:cs typeface="Segoe UI" panose="020B0502040204020203" pitchFamily="34" charset="0"/>
            </a:endParaRPr>
          </a:p>
        </p:txBody>
      </p:sp>
      <p:sp>
        <p:nvSpPr>
          <p:cNvPr id="32771" name="AutoShape 8" descr="A laboratory scene showing a theorist and a practitioner working together. The theorist, dressed in formal attire, is sketching complex equations on a whiteboard, while the practitioner, in a lab coat, is building a prototype based on those equations. Sparks of creativity and innovation are symbolized by glowing lines connecting their work. The environment is futuristic with advanced scientific equipment, emphasizing the synergy of theory and practice leading to groundbreaking innovation.">
            <a:extLst>
              <a:ext uri="{FF2B5EF4-FFF2-40B4-BE49-F238E27FC236}">
                <a16:creationId xmlns:a16="http://schemas.microsoft.com/office/drawing/2014/main" id="{AA36E5CB-2070-4B62-8CCC-E6E141C7D456}"/>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800">
              <a:solidFill>
                <a:srgbClr val="000000"/>
              </a:solidFill>
            </a:endParaRPr>
          </a:p>
        </p:txBody>
      </p:sp>
      <p:graphicFrame>
        <p:nvGraphicFramePr>
          <p:cNvPr id="3" name="Diagramm 2">
            <a:extLst>
              <a:ext uri="{FF2B5EF4-FFF2-40B4-BE49-F238E27FC236}">
                <a16:creationId xmlns:a16="http://schemas.microsoft.com/office/drawing/2014/main" id="{068BD3A9-FF95-77D2-4508-10D346F5C208}"/>
              </a:ext>
            </a:extLst>
          </p:cNvPr>
          <p:cNvGraphicFramePr/>
          <p:nvPr/>
        </p:nvGraphicFramePr>
        <p:xfrm>
          <a:off x="456986" y="1931779"/>
          <a:ext cx="6448885" cy="4686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2773" name="Gruppieren 3">
            <a:extLst>
              <a:ext uri="{FF2B5EF4-FFF2-40B4-BE49-F238E27FC236}">
                <a16:creationId xmlns:a16="http://schemas.microsoft.com/office/drawing/2014/main" id="{ACB1290D-460D-567A-F55F-3F6A401D2532}"/>
              </a:ext>
            </a:extLst>
          </p:cNvPr>
          <p:cNvGrpSpPr>
            <a:grpSpLocks/>
          </p:cNvGrpSpPr>
          <p:nvPr/>
        </p:nvGrpSpPr>
        <p:grpSpPr bwMode="auto">
          <a:xfrm>
            <a:off x="10387013" y="220663"/>
            <a:ext cx="1590675" cy="466725"/>
            <a:chOff x="837957" y="418835"/>
            <a:chExt cx="1591290" cy="466797"/>
          </a:xfrm>
        </p:grpSpPr>
        <p:pic>
          <p:nvPicPr>
            <p:cNvPr id="32774" name="object 21">
              <a:extLst>
                <a:ext uri="{FF2B5EF4-FFF2-40B4-BE49-F238E27FC236}">
                  <a16:creationId xmlns:a16="http://schemas.microsoft.com/office/drawing/2014/main" id="{1D77B72F-30D8-82FE-DD1B-E52293F2F8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5121"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object 22">
              <a:extLst>
                <a:ext uri="{FF2B5EF4-FFF2-40B4-BE49-F238E27FC236}">
                  <a16:creationId xmlns:a16="http://schemas.microsoft.com/office/drawing/2014/main" id="{B779EDFE-41A3-7F00-D59E-C8E74590D2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3871" y="712413"/>
              <a:ext cx="97609" cy="17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6" name="object 23">
              <a:extLst>
                <a:ext uri="{FF2B5EF4-FFF2-40B4-BE49-F238E27FC236}">
                  <a16:creationId xmlns:a16="http://schemas.microsoft.com/office/drawing/2014/main" id="{68735A6F-0E2F-20D2-A228-5C0D121C2B0C}"/>
                </a:ext>
              </a:extLst>
            </p:cNvPr>
            <p:cNvGrpSpPr>
              <a:grpSpLocks/>
            </p:cNvGrpSpPr>
            <p:nvPr/>
          </p:nvGrpSpPr>
          <p:grpSpPr bwMode="auto">
            <a:xfrm>
              <a:off x="1697324" y="712411"/>
              <a:ext cx="195580" cy="123189"/>
              <a:chOff x="1697324" y="712411"/>
              <a:chExt cx="195580" cy="123189"/>
            </a:xfrm>
          </p:grpSpPr>
          <p:pic>
            <p:nvPicPr>
              <p:cNvPr id="32785" name="object 24">
                <a:extLst>
                  <a:ext uri="{FF2B5EF4-FFF2-40B4-BE49-F238E27FC236}">
                    <a16:creationId xmlns:a16="http://schemas.microsoft.com/office/drawing/2014/main" id="{7630DEBB-8DF5-35E7-2640-B4CF7ABE27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7324" y="712411"/>
                <a:ext cx="65977"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object 25">
                <a:extLst>
                  <a:ext uri="{FF2B5EF4-FFF2-40B4-BE49-F238E27FC236}">
                    <a16:creationId xmlns:a16="http://schemas.microsoft.com/office/drawing/2014/main" id="{2398AA8F-BDD5-9EE6-56C7-CEFC1B32A0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7405" y="712412"/>
                <a:ext cx="95127"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7" name="object 26">
              <a:extLst>
                <a:ext uri="{FF2B5EF4-FFF2-40B4-BE49-F238E27FC236}">
                  <a16:creationId xmlns:a16="http://schemas.microsoft.com/office/drawing/2014/main" id="{4779D059-22A0-0C3F-CF2C-F2327630409F}"/>
                </a:ext>
              </a:extLst>
            </p:cNvPr>
            <p:cNvGrpSpPr>
              <a:grpSpLocks/>
            </p:cNvGrpSpPr>
            <p:nvPr/>
          </p:nvGrpSpPr>
          <p:grpSpPr bwMode="auto">
            <a:xfrm>
              <a:off x="1943690" y="670651"/>
              <a:ext cx="355600" cy="165100"/>
              <a:chOff x="1943690" y="670651"/>
              <a:chExt cx="355600" cy="165100"/>
            </a:xfrm>
          </p:grpSpPr>
          <p:pic>
            <p:nvPicPr>
              <p:cNvPr id="32782" name="object 27">
                <a:extLst>
                  <a:ext uri="{FF2B5EF4-FFF2-40B4-BE49-F238E27FC236}">
                    <a16:creationId xmlns:a16="http://schemas.microsoft.com/office/drawing/2014/main" id="{8931E5DE-AB7F-45CA-1210-0431FA457E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3690" y="712411"/>
                <a:ext cx="94646"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object 28">
                <a:extLst>
                  <a:ext uri="{FF2B5EF4-FFF2-40B4-BE49-F238E27FC236}">
                    <a16:creationId xmlns:a16="http://schemas.microsoft.com/office/drawing/2014/main" id="{9CCAFA50-EA2B-2502-A51E-0DE80D63525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79600" y="670651"/>
                <a:ext cx="85243" cy="16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object 29">
                <a:extLst>
                  <a:ext uri="{FF2B5EF4-FFF2-40B4-BE49-F238E27FC236}">
                    <a16:creationId xmlns:a16="http://schemas.microsoft.com/office/drawing/2014/main" id="{8D86AF73-1CEC-8F0E-3EFE-7F9679EA864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6855"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78" name="object 30">
              <a:extLst>
                <a:ext uri="{FF2B5EF4-FFF2-40B4-BE49-F238E27FC236}">
                  <a16:creationId xmlns:a16="http://schemas.microsoft.com/office/drawing/2014/main" id="{C71BFB41-3D40-2884-BBD8-0E63E3F014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53135" y="712416"/>
              <a:ext cx="7611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9" name="object 31">
              <a:extLst>
                <a:ext uri="{FF2B5EF4-FFF2-40B4-BE49-F238E27FC236}">
                  <a16:creationId xmlns:a16="http://schemas.microsoft.com/office/drawing/2014/main" id="{968FA8C5-3FCA-2F1E-6453-7ED19601073A}"/>
                </a:ext>
              </a:extLst>
            </p:cNvPr>
            <p:cNvGrpSpPr>
              <a:grpSpLocks/>
            </p:cNvGrpSpPr>
            <p:nvPr/>
          </p:nvGrpSpPr>
          <p:grpSpPr bwMode="auto">
            <a:xfrm>
              <a:off x="837957" y="418835"/>
              <a:ext cx="450215" cy="428625"/>
              <a:chOff x="837957" y="418835"/>
              <a:chExt cx="450215" cy="428625"/>
            </a:xfrm>
          </p:grpSpPr>
          <p:sp>
            <p:nvSpPr>
              <p:cNvPr id="32780" name="object 32">
                <a:extLst>
                  <a:ext uri="{FF2B5EF4-FFF2-40B4-BE49-F238E27FC236}">
                    <a16:creationId xmlns:a16="http://schemas.microsoft.com/office/drawing/2014/main" id="{45CA1162-AA87-0477-1F61-44866AD05FFE}"/>
                  </a:ext>
                </a:extLst>
              </p:cNvPr>
              <p:cNvSpPr>
                <a:spLocks/>
              </p:cNvSpPr>
              <p:nvPr/>
            </p:nvSpPr>
            <p:spPr bwMode="auto">
              <a:xfrm>
                <a:off x="909714" y="418835"/>
                <a:ext cx="378460" cy="428625"/>
              </a:xfrm>
              <a:custGeom>
                <a:avLst/>
                <a:gdLst>
                  <a:gd name="T0" fmla="*/ 153838 w 378459"/>
                  <a:gd name="T1" fmla="*/ 0 h 428625"/>
                  <a:gd name="T2" fmla="*/ 0 w 378459"/>
                  <a:gd name="T3" fmla="*/ 102269 h 428625"/>
                  <a:gd name="T4" fmla="*/ 43557 w 378459"/>
                  <a:gd name="T5" fmla="*/ 93096 h 428625"/>
                  <a:gd name="T6" fmla="*/ 82209 w 378459"/>
                  <a:gd name="T7" fmla="*/ 90810 h 428625"/>
                  <a:gd name="T8" fmla="*/ 145367 w 378459"/>
                  <a:gd name="T9" fmla="*/ 100342 h 428625"/>
                  <a:gd name="T10" fmla="*/ 194224 w 378459"/>
                  <a:gd name="T11" fmla="*/ 121387 h 428625"/>
                  <a:gd name="T12" fmla="*/ 230705 w 378459"/>
                  <a:gd name="T13" fmla="*/ 151051 h 428625"/>
                  <a:gd name="T14" fmla="*/ 255105 w 378459"/>
                  <a:gd name="T15" fmla="*/ 187138 h 428625"/>
                  <a:gd name="T16" fmla="*/ 267715 w 378459"/>
                  <a:gd name="T17" fmla="*/ 227453 h 428625"/>
                  <a:gd name="T18" fmla="*/ 268829 w 378459"/>
                  <a:gd name="T19" fmla="*/ 269802 h 428625"/>
                  <a:gd name="T20" fmla="*/ 258737 w 378459"/>
                  <a:gd name="T21" fmla="*/ 311990 h 428625"/>
                  <a:gd name="T22" fmla="*/ 240543 w 378459"/>
                  <a:gd name="T23" fmla="*/ 346210 h 428625"/>
                  <a:gd name="T24" fmla="*/ 214621 w 378459"/>
                  <a:gd name="T25" fmla="*/ 377701 h 428625"/>
                  <a:gd name="T26" fmla="*/ 184099 w 378459"/>
                  <a:gd name="T27" fmla="*/ 405378 h 428625"/>
                  <a:gd name="T28" fmla="*/ 152110 w 378459"/>
                  <a:gd name="T29" fmla="*/ 428154 h 428625"/>
                  <a:gd name="T30" fmla="*/ 187349 w 378459"/>
                  <a:gd name="T31" fmla="*/ 416598 h 428625"/>
                  <a:gd name="T32" fmla="*/ 233799 w 378459"/>
                  <a:gd name="T33" fmla="*/ 396710 h 428625"/>
                  <a:gd name="T34" fmla="*/ 284589 w 378459"/>
                  <a:gd name="T35" fmla="*/ 367005 h 428625"/>
                  <a:gd name="T36" fmla="*/ 332850 w 378459"/>
                  <a:gd name="T37" fmla="*/ 326000 h 428625"/>
                  <a:gd name="T38" fmla="*/ 360427 w 378459"/>
                  <a:gd name="T39" fmla="*/ 287196 h 428625"/>
                  <a:gd name="T40" fmla="*/ 375236 w 378459"/>
                  <a:gd name="T41" fmla="*/ 244270 h 428625"/>
                  <a:gd name="T42" fmla="*/ 377871 w 378459"/>
                  <a:gd name="T43" fmla="*/ 199371 h 428625"/>
                  <a:gd name="T44" fmla="*/ 368927 w 378459"/>
                  <a:gd name="T45" fmla="*/ 154650 h 428625"/>
                  <a:gd name="T46" fmla="*/ 349000 w 378459"/>
                  <a:gd name="T47" fmla="*/ 112255 h 428625"/>
                  <a:gd name="T48" fmla="*/ 318682 w 378459"/>
                  <a:gd name="T49" fmla="*/ 74337 h 428625"/>
                  <a:gd name="T50" fmla="*/ 278569 w 378459"/>
                  <a:gd name="T51" fmla="*/ 43045 h 428625"/>
                  <a:gd name="T52" fmla="*/ 211779 w 378459"/>
                  <a:gd name="T53" fmla="*/ 14129 h 428625"/>
                  <a:gd name="T54" fmla="*/ 179907 w 378459"/>
                  <a:gd name="T55" fmla="*/ 5437 h 428625"/>
                  <a:gd name="T56" fmla="*/ 153838 w 378459"/>
                  <a:gd name="T57" fmla="*/ 0 h 4286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8459" h="428625">
                    <a:moveTo>
                      <a:pt x="153838" y="0"/>
                    </a:moveTo>
                    <a:lnTo>
                      <a:pt x="0" y="102269"/>
                    </a:lnTo>
                    <a:lnTo>
                      <a:pt x="43557" y="93096"/>
                    </a:lnTo>
                    <a:lnTo>
                      <a:pt x="82209" y="90810"/>
                    </a:lnTo>
                    <a:lnTo>
                      <a:pt x="145367" y="100342"/>
                    </a:lnTo>
                    <a:lnTo>
                      <a:pt x="194222" y="121387"/>
                    </a:lnTo>
                    <a:lnTo>
                      <a:pt x="230703" y="151051"/>
                    </a:lnTo>
                    <a:lnTo>
                      <a:pt x="255103" y="187138"/>
                    </a:lnTo>
                    <a:lnTo>
                      <a:pt x="267713" y="227453"/>
                    </a:lnTo>
                    <a:lnTo>
                      <a:pt x="268827" y="269802"/>
                    </a:lnTo>
                    <a:lnTo>
                      <a:pt x="258735" y="311990"/>
                    </a:lnTo>
                    <a:lnTo>
                      <a:pt x="240541" y="346210"/>
                    </a:lnTo>
                    <a:lnTo>
                      <a:pt x="214619" y="377701"/>
                    </a:lnTo>
                    <a:lnTo>
                      <a:pt x="184099" y="405378"/>
                    </a:lnTo>
                    <a:lnTo>
                      <a:pt x="152110" y="428154"/>
                    </a:lnTo>
                    <a:lnTo>
                      <a:pt x="187349" y="416598"/>
                    </a:lnTo>
                    <a:lnTo>
                      <a:pt x="233797" y="396710"/>
                    </a:lnTo>
                    <a:lnTo>
                      <a:pt x="284587" y="367005"/>
                    </a:lnTo>
                    <a:lnTo>
                      <a:pt x="332848" y="326000"/>
                    </a:lnTo>
                    <a:lnTo>
                      <a:pt x="360425" y="287196"/>
                    </a:lnTo>
                    <a:lnTo>
                      <a:pt x="375234" y="244270"/>
                    </a:lnTo>
                    <a:lnTo>
                      <a:pt x="377869" y="199371"/>
                    </a:lnTo>
                    <a:lnTo>
                      <a:pt x="368925" y="154650"/>
                    </a:lnTo>
                    <a:lnTo>
                      <a:pt x="348998" y="112255"/>
                    </a:lnTo>
                    <a:lnTo>
                      <a:pt x="318680" y="74337"/>
                    </a:lnTo>
                    <a:lnTo>
                      <a:pt x="278567" y="43045"/>
                    </a:lnTo>
                    <a:lnTo>
                      <a:pt x="211777" y="14129"/>
                    </a:lnTo>
                    <a:lnTo>
                      <a:pt x="179907" y="5437"/>
                    </a:lnTo>
                    <a:lnTo>
                      <a:pt x="153838" y="0"/>
                    </a:lnTo>
                    <a:close/>
                  </a:path>
                </a:pathLst>
              </a:custGeom>
              <a:solidFill>
                <a:srgbClr val="6A8A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sp>
            <p:nvSpPr>
              <p:cNvPr id="32781" name="object 33">
                <a:extLst>
                  <a:ext uri="{FF2B5EF4-FFF2-40B4-BE49-F238E27FC236}">
                    <a16:creationId xmlns:a16="http://schemas.microsoft.com/office/drawing/2014/main" id="{CCC25073-01AE-9535-48E7-63A2B7A660D4}"/>
                  </a:ext>
                </a:extLst>
              </p:cNvPr>
              <p:cNvSpPr>
                <a:spLocks/>
              </p:cNvSpPr>
              <p:nvPr/>
            </p:nvSpPr>
            <p:spPr bwMode="auto">
              <a:xfrm>
                <a:off x="837957" y="570821"/>
                <a:ext cx="290830" cy="260985"/>
              </a:xfrm>
              <a:custGeom>
                <a:avLst/>
                <a:gdLst>
                  <a:gd name="T0" fmla="*/ 248872 w 290830"/>
                  <a:gd name="T1" fmla="*/ 0 h 260984"/>
                  <a:gd name="T2" fmla="*/ 174347 w 290830"/>
                  <a:gd name="T3" fmla="*/ 2216 h 260984"/>
                  <a:gd name="T4" fmla="*/ 115739 w 290830"/>
                  <a:gd name="T5" fmla="*/ 12998 h 260984"/>
                  <a:gd name="T6" fmla="*/ 71293 w 290830"/>
                  <a:gd name="T7" fmla="*/ 30700 h 260984"/>
                  <a:gd name="T8" fmla="*/ 39252 w 290830"/>
                  <a:gd name="T9" fmla="*/ 53673 h 260984"/>
                  <a:gd name="T10" fmla="*/ 5361 w 290830"/>
                  <a:gd name="T11" fmla="*/ 108848 h 260984"/>
                  <a:gd name="T12" fmla="*/ 0 w 290830"/>
                  <a:gd name="T13" fmla="*/ 137756 h 260984"/>
                  <a:gd name="T14" fmla="*/ 4065 w 290830"/>
                  <a:gd name="T15" fmla="*/ 173142 h 260984"/>
                  <a:gd name="T16" fmla="*/ 21627 w 290830"/>
                  <a:gd name="T17" fmla="*/ 208490 h 260984"/>
                  <a:gd name="T18" fmla="*/ 52319 w 290830"/>
                  <a:gd name="T19" fmla="*/ 238141 h 260984"/>
                  <a:gd name="T20" fmla="*/ 95777 w 290830"/>
                  <a:gd name="T21" fmla="*/ 256433 h 260984"/>
                  <a:gd name="T22" fmla="*/ 143526 w 290830"/>
                  <a:gd name="T23" fmla="*/ 260758 h 260984"/>
                  <a:gd name="T24" fmla="*/ 185637 w 290830"/>
                  <a:gd name="T25" fmla="*/ 252856 h 260984"/>
                  <a:gd name="T26" fmla="*/ 223372 w 290830"/>
                  <a:gd name="T27" fmla="*/ 234436 h 260984"/>
                  <a:gd name="T28" fmla="*/ 257994 w 290830"/>
                  <a:gd name="T29" fmla="*/ 207207 h 260984"/>
                  <a:gd name="T30" fmla="*/ 290766 w 290830"/>
                  <a:gd name="T31" fmla="*/ 172876 h 260984"/>
                  <a:gd name="T32" fmla="*/ 270069 w 290830"/>
                  <a:gd name="T33" fmla="*/ 181017 h 260984"/>
                  <a:gd name="T34" fmla="*/ 227455 w 290830"/>
                  <a:gd name="T35" fmla="*/ 189008 h 260984"/>
                  <a:gd name="T36" fmla="*/ 175882 w 290830"/>
                  <a:gd name="T37" fmla="*/ 186453 h 260984"/>
                  <a:gd name="T38" fmla="*/ 128310 w 290830"/>
                  <a:gd name="T39" fmla="*/ 162960 h 260984"/>
                  <a:gd name="T40" fmla="*/ 112447 w 290830"/>
                  <a:gd name="T41" fmla="*/ 140230 h 260984"/>
                  <a:gd name="T42" fmla="*/ 106935 w 290830"/>
                  <a:gd name="T43" fmla="*/ 110830 h 260984"/>
                  <a:gd name="T44" fmla="*/ 114798 w 290830"/>
                  <a:gd name="T45" fmla="*/ 78436 h 260984"/>
                  <a:gd name="T46" fmla="*/ 139060 w 290830"/>
                  <a:gd name="T47" fmla="*/ 46718 h 260984"/>
                  <a:gd name="T48" fmla="*/ 182743 w 290830"/>
                  <a:gd name="T49" fmla="*/ 19348 h 260984"/>
                  <a:gd name="T50" fmla="*/ 248872 w 290830"/>
                  <a:gd name="T51" fmla="*/ 0 h 260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0830" h="260984">
                    <a:moveTo>
                      <a:pt x="248872" y="0"/>
                    </a:moveTo>
                    <a:lnTo>
                      <a:pt x="174347" y="2216"/>
                    </a:lnTo>
                    <a:lnTo>
                      <a:pt x="115739" y="12998"/>
                    </a:lnTo>
                    <a:lnTo>
                      <a:pt x="71293" y="30700"/>
                    </a:lnTo>
                    <a:lnTo>
                      <a:pt x="39252" y="53673"/>
                    </a:lnTo>
                    <a:lnTo>
                      <a:pt x="5361" y="108848"/>
                    </a:lnTo>
                    <a:lnTo>
                      <a:pt x="0" y="137754"/>
                    </a:lnTo>
                    <a:lnTo>
                      <a:pt x="4065" y="173140"/>
                    </a:lnTo>
                    <a:lnTo>
                      <a:pt x="21627" y="208488"/>
                    </a:lnTo>
                    <a:lnTo>
                      <a:pt x="52319" y="238139"/>
                    </a:lnTo>
                    <a:lnTo>
                      <a:pt x="95777" y="256431"/>
                    </a:lnTo>
                    <a:lnTo>
                      <a:pt x="143526" y="260756"/>
                    </a:lnTo>
                    <a:lnTo>
                      <a:pt x="185637" y="252854"/>
                    </a:lnTo>
                    <a:lnTo>
                      <a:pt x="223372" y="234434"/>
                    </a:lnTo>
                    <a:lnTo>
                      <a:pt x="257994" y="207205"/>
                    </a:lnTo>
                    <a:lnTo>
                      <a:pt x="290766" y="172874"/>
                    </a:lnTo>
                    <a:lnTo>
                      <a:pt x="270069" y="181015"/>
                    </a:lnTo>
                    <a:lnTo>
                      <a:pt x="227455" y="189006"/>
                    </a:lnTo>
                    <a:lnTo>
                      <a:pt x="175882" y="186451"/>
                    </a:lnTo>
                    <a:lnTo>
                      <a:pt x="128310" y="162958"/>
                    </a:lnTo>
                    <a:lnTo>
                      <a:pt x="112447" y="140228"/>
                    </a:lnTo>
                    <a:lnTo>
                      <a:pt x="106935" y="110830"/>
                    </a:lnTo>
                    <a:lnTo>
                      <a:pt x="114798" y="78436"/>
                    </a:lnTo>
                    <a:lnTo>
                      <a:pt x="139060" y="46718"/>
                    </a:lnTo>
                    <a:lnTo>
                      <a:pt x="182743" y="19348"/>
                    </a:lnTo>
                    <a:lnTo>
                      <a:pt x="248872" y="0"/>
                    </a:lnTo>
                    <a:close/>
                  </a:path>
                </a:pathLst>
              </a:custGeom>
              <a:solidFill>
                <a:srgbClr val="EAB9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grpSp>
      </p:gr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8" descr="A laboratory scene showing a theorist and a practitioner working together. The theorist, dressed in formal attire, is sketching complex equations on a whiteboard, while the practitioner, in a lab coat, is building a prototype based on those equations. Sparks of creativity and innovation are symbolized by glowing lines connecting their work. The environment is futuristic with advanced scientific equipment, emphasizing the synergy of theory and practice leading to groundbreaking innovation.">
            <a:extLst>
              <a:ext uri="{FF2B5EF4-FFF2-40B4-BE49-F238E27FC236}">
                <a16:creationId xmlns:a16="http://schemas.microsoft.com/office/drawing/2014/main" id="{3AD5A3E4-60D0-B010-B353-884CBD6D2A15}"/>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800">
              <a:solidFill>
                <a:srgbClr val="000000"/>
              </a:solidFill>
            </a:endParaRPr>
          </a:p>
        </p:txBody>
      </p:sp>
      <p:graphicFrame>
        <p:nvGraphicFramePr>
          <p:cNvPr id="3" name="Diagramm 2">
            <a:extLst>
              <a:ext uri="{FF2B5EF4-FFF2-40B4-BE49-F238E27FC236}">
                <a16:creationId xmlns:a16="http://schemas.microsoft.com/office/drawing/2014/main" id="{EE84E846-045A-22CD-30AF-46981B4E7AF5}"/>
              </a:ext>
            </a:extLst>
          </p:cNvPr>
          <p:cNvGraphicFramePr/>
          <p:nvPr/>
        </p:nvGraphicFramePr>
        <p:xfrm>
          <a:off x="122429" y="240719"/>
          <a:ext cx="11116380" cy="6681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4820" name="Gruppieren 1">
            <a:extLst>
              <a:ext uri="{FF2B5EF4-FFF2-40B4-BE49-F238E27FC236}">
                <a16:creationId xmlns:a16="http://schemas.microsoft.com/office/drawing/2014/main" id="{1BB7F52C-C3A3-6833-7934-73C46A204620}"/>
              </a:ext>
            </a:extLst>
          </p:cNvPr>
          <p:cNvGrpSpPr>
            <a:grpSpLocks/>
          </p:cNvGrpSpPr>
          <p:nvPr/>
        </p:nvGrpSpPr>
        <p:grpSpPr bwMode="auto">
          <a:xfrm>
            <a:off x="10523538" y="174625"/>
            <a:ext cx="1592262" cy="468313"/>
            <a:chOff x="837957" y="418835"/>
            <a:chExt cx="1591290" cy="466797"/>
          </a:xfrm>
        </p:grpSpPr>
        <p:pic>
          <p:nvPicPr>
            <p:cNvPr id="34821" name="object 21">
              <a:extLst>
                <a:ext uri="{FF2B5EF4-FFF2-40B4-BE49-F238E27FC236}">
                  <a16:creationId xmlns:a16="http://schemas.microsoft.com/office/drawing/2014/main" id="{955B142C-6F93-06C5-B437-A7309596D1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5121"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object 22">
              <a:extLst>
                <a:ext uri="{FF2B5EF4-FFF2-40B4-BE49-F238E27FC236}">
                  <a16:creationId xmlns:a16="http://schemas.microsoft.com/office/drawing/2014/main" id="{04814DDE-48DA-2B6C-B430-65915CE1DC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3871" y="712413"/>
              <a:ext cx="97609" cy="17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3" name="object 23">
              <a:extLst>
                <a:ext uri="{FF2B5EF4-FFF2-40B4-BE49-F238E27FC236}">
                  <a16:creationId xmlns:a16="http://schemas.microsoft.com/office/drawing/2014/main" id="{B8CC6389-B5B2-F3EC-1929-A15A6B775B70}"/>
                </a:ext>
              </a:extLst>
            </p:cNvPr>
            <p:cNvGrpSpPr>
              <a:grpSpLocks/>
            </p:cNvGrpSpPr>
            <p:nvPr/>
          </p:nvGrpSpPr>
          <p:grpSpPr bwMode="auto">
            <a:xfrm>
              <a:off x="1697324" y="712411"/>
              <a:ext cx="195580" cy="123189"/>
              <a:chOff x="1697324" y="712411"/>
              <a:chExt cx="195580" cy="123189"/>
            </a:xfrm>
          </p:grpSpPr>
          <p:pic>
            <p:nvPicPr>
              <p:cNvPr id="34832" name="object 24">
                <a:extLst>
                  <a:ext uri="{FF2B5EF4-FFF2-40B4-BE49-F238E27FC236}">
                    <a16:creationId xmlns:a16="http://schemas.microsoft.com/office/drawing/2014/main" id="{E5BA071B-8C8C-B909-1886-AF83A6C971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7324" y="712411"/>
                <a:ext cx="65977"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object 25">
                <a:extLst>
                  <a:ext uri="{FF2B5EF4-FFF2-40B4-BE49-F238E27FC236}">
                    <a16:creationId xmlns:a16="http://schemas.microsoft.com/office/drawing/2014/main" id="{963A15D8-EBD5-5A5C-2E1A-BEA9166D7E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7405" y="712412"/>
                <a:ext cx="95127"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4" name="object 26">
              <a:extLst>
                <a:ext uri="{FF2B5EF4-FFF2-40B4-BE49-F238E27FC236}">
                  <a16:creationId xmlns:a16="http://schemas.microsoft.com/office/drawing/2014/main" id="{DEE1A43A-2A0E-3468-2E18-6BD65758C74D}"/>
                </a:ext>
              </a:extLst>
            </p:cNvPr>
            <p:cNvGrpSpPr>
              <a:grpSpLocks/>
            </p:cNvGrpSpPr>
            <p:nvPr/>
          </p:nvGrpSpPr>
          <p:grpSpPr bwMode="auto">
            <a:xfrm>
              <a:off x="1943690" y="670651"/>
              <a:ext cx="355600" cy="165100"/>
              <a:chOff x="1943690" y="670651"/>
              <a:chExt cx="355600" cy="165100"/>
            </a:xfrm>
          </p:grpSpPr>
          <p:pic>
            <p:nvPicPr>
              <p:cNvPr id="34829" name="object 27">
                <a:extLst>
                  <a:ext uri="{FF2B5EF4-FFF2-40B4-BE49-F238E27FC236}">
                    <a16:creationId xmlns:a16="http://schemas.microsoft.com/office/drawing/2014/main" id="{14DE6D8A-079D-5DB7-E48F-1851335928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3690" y="712411"/>
                <a:ext cx="94646"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object 28">
                <a:extLst>
                  <a:ext uri="{FF2B5EF4-FFF2-40B4-BE49-F238E27FC236}">
                    <a16:creationId xmlns:a16="http://schemas.microsoft.com/office/drawing/2014/main" id="{AF1BD319-BB0B-D001-4B74-F52A40563D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79600" y="670651"/>
                <a:ext cx="85243" cy="16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object 29">
                <a:extLst>
                  <a:ext uri="{FF2B5EF4-FFF2-40B4-BE49-F238E27FC236}">
                    <a16:creationId xmlns:a16="http://schemas.microsoft.com/office/drawing/2014/main" id="{0C89D5B1-DC68-B8D2-0AC2-E6846D9A860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6855"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825" name="object 30">
              <a:extLst>
                <a:ext uri="{FF2B5EF4-FFF2-40B4-BE49-F238E27FC236}">
                  <a16:creationId xmlns:a16="http://schemas.microsoft.com/office/drawing/2014/main" id="{C859E689-ED1F-9F15-C503-B7CD07BA554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53135" y="712416"/>
              <a:ext cx="7611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6" name="object 31">
              <a:extLst>
                <a:ext uri="{FF2B5EF4-FFF2-40B4-BE49-F238E27FC236}">
                  <a16:creationId xmlns:a16="http://schemas.microsoft.com/office/drawing/2014/main" id="{53743EFE-E66C-7A78-7657-91EC10660E92}"/>
                </a:ext>
              </a:extLst>
            </p:cNvPr>
            <p:cNvGrpSpPr>
              <a:grpSpLocks/>
            </p:cNvGrpSpPr>
            <p:nvPr/>
          </p:nvGrpSpPr>
          <p:grpSpPr bwMode="auto">
            <a:xfrm>
              <a:off x="837957" y="418835"/>
              <a:ext cx="450215" cy="428625"/>
              <a:chOff x="837957" y="418835"/>
              <a:chExt cx="450215" cy="428625"/>
            </a:xfrm>
          </p:grpSpPr>
          <p:sp>
            <p:nvSpPr>
              <p:cNvPr id="34827" name="object 32">
                <a:extLst>
                  <a:ext uri="{FF2B5EF4-FFF2-40B4-BE49-F238E27FC236}">
                    <a16:creationId xmlns:a16="http://schemas.microsoft.com/office/drawing/2014/main" id="{F246ED3B-BBA1-AA95-E84F-A43D96F6FB4C}"/>
                  </a:ext>
                </a:extLst>
              </p:cNvPr>
              <p:cNvSpPr>
                <a:spLocks/>
              </p:cNvSpPr>
              <p:nvPr/>
            </p:nvSpPr>
            <p:spPr bwMode="auto">
              <a:xfrm>
                <a:off x="909714" y="418835"/>
                <a:ext cx="378460" cy="428625"/>
              </a:xfrm>
              <a:custGeom>
                <a:avLst/>
                <a:gdLst>
                  <a:gd name="T0" fmla="*/ 153838 w 378459"/>
                  <a:gd name="T1" fmla="*/ 0 h 428625"/>
                  <a:gd name="T2" fmla="*/ 0 w 378459"/>
                  <a:gd name="T3" fmla="*/ 102269 h 428625"/>
                  <a:gd name="T4" fmla="*/ 43557 w 378459"/>
                  <a:gd name="T5" fmla="*/ 93096 h 428625"/>
                  <a:gd name="T6" fmla="*/ 82209 w 378459"/>
                  <a:gd name="T7" fmla="*/ 90810 h 428625"/>
                  <a:gd name="T8" fmla="*/ 145367 w 378459"/>
                  <a:gd name="T9" fmla="*/ 100342 h 428625"/>
                  <a:gd name="T10" fmla="*/ 194224 w 378459"/>
                  <a:gd name="T11" fmla="*/ 121387 h 428625"/>
                  <a:gd name="T12" fmla="*/ 230705 w 378459"/>
                  <a:gd name="T13" fmla="*/ 151051 h 428625"/>
                  <a:gd name="T14" fmla="*/ 255105 w 378459"/>
                  <a:gd name="T15" fmla="*/ 187138 h 428625"/>
                  <a:gd name="T16" fmla="*/ 267715 w 378459"/>
                  <a:gd name="T17" fmla="*/ 227453 h 428625"/>
                  <a:gd name="T18" fmla="*/ 268829 w 378459"/>
                  <a:gd name="T19" fmla="*/ 269802 h 428625"/>
                  <a:gd name="T20" fmla="*/ 258737 w 378459"/>
                  <a:gd name="T21" fmla="*/ 311990 h 428625"/>
                  <a:gd name="T22" fmla="*/ 240543 w 378459"/>
                  <a:gd name="T23" fmla="*/ 346210 h 428625"/>
                  <a:gd name="T24" fmla="*/ 214621 w 378459"/>
                  <a:gd name="T25" fmla="*/ 377701 h 428625"/>
                  <a:gd name="T26" fmla="*/ 184099 w 378459"/>
                  <a:gd name="T27" fmla="*/ 405378 h 428625"/>
                  <a:gd name="T28" fmla="*/ 152110 w 378459"/>
                  <a:gd name="T29" fmla="*/ 428154 h 428625"/>
                  <a:gd name="T30" fmla="*/ 187349 w 378459"/>
                  <a:gd name="T31" fmla="*/ 416598 h 428625"/>
                  <a:gd name="T32" fmla="*/ 233799 w 378459"/>
                  <a:gd name="T33" fmla="*/ 396710 h 428625"/>
                  <a:gd name="T34" fmla="*/ 284589 w 378459"/>
                  <a:gd name="T35" fmla="*/ 367005 h 428625"/>
                  <a:gd name="T36" fmla="*/ 332850 w 378459"/>
                  <a:gd name="T37" fmla="*/ 326000 h 428625"/>
                  <a:gd name="T38" fmla="*/ 360427 w 378459"/>
                  <a:gd name="T39" fmla="*/ 287196 h 428625"/>
                  <a:gd name="T40" fmla="*/ 375236 w 378459"/>
                  <a:gd name="T41" fmla="*/ 244270 h 428625"/>
                  <a:gd name="T42" fmla="*/ 377871 w 378459"/>
                  <a:gd name="T43" fmla="*/ 199371 h 428625"/>
                  <a:gd name="T44" fmla="*/ 368927 w 378459"/>
                  <a:gd name="T45" fmla="*/ 154650 h 428625"/>
                  <a:gd name="T46" fmla="*/ 349000 w 378459"/>
                  <a:gd name="T47" fmla="*/ 112255 h 428625"/>
                  <a:gd name="T48" fmla="*/ 318682 w 378459"/>
                  <a:gd name="T49" fmla="*/ 74337 h 428625"/>
                  <a:gd name="T50" fmla="*/ 278569 w 378459"/>
                  <a:gd name="T51" fmla="*/ 43045 h 428625"/>
                  <a:gd name="T52" fmla="*/ 211779 w 378459"/>
                  <a:gd name="T53" fmla="*/ 14129 h 428625"/>
                  <a:gd name="T54" fmla="*/ 179907 w 378459"/>
                  <a:gd name="T55" fmla="*/ 5437 h 428625"/>
                  <a:gd name="T56" fmla="*/ 153838 w 378459"/>
                  <a:gd name="T57" fmla="*/ 0 h 4286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8459" h="428625">
                    <a:moveTo>
                      <a:pt x="153838" y="0"/>
                    </a:moveTo>
                    <a:lnTo>
                      <a:pt x="0" y="102269"/>
                    </a:lnTo>
                    <a:lnTo>
                      <a:pt x="43557" y="93096"/>
                    </a:lnTo>
                    <a:lnTo>
                      <a:pt x="82209" y="90810"/>
                    </a:lnTo>
                    <a:lnTo>
                      <a:pt x="145367" y="100342"/>
                    </a:lnTo>
                    <a:lnTo>
                      <a:pt x="194222" y="121387"/>
                    </a:lnTo>
                    <a:lnTo>
                      <a:pt x="230703" y="151051"/>
                    </a:lnTo>
                    <a:lnTo>
                      <a:pt x="255103" y="187138"/>
                    </a:lnTo>
                    <a:lnTo>
                      <a:pt x="267713" y="227453"/>
                    </a:lnTo>
                    <a:lnTo>
                      <a:pt x="268827" y="269802"/>
                    </a:lnTo>
                    <a:lnTo>
                      <a:pt x="258735" y="311990"/>
                    </a:lnTo>
                    <a:lnTo>
                      <a:pt x="240541" y="346210"/>
                    </a:lnTo>
                    <a:lnTo>
                      <a:pt x="214619" y="377701"/>
                    </a:lnTo>
                    <a:lnTo>
                      <a:pt x="184099" y="405378"/>
                    </a:lnTo>
                    <a:lnTo>
                      <a:pt x="152110" y="428154"/>
                    </a:lnTo>
                    <a:lnTo>
                      <a:pt x="187349" y="416598"/>
                    </a:lnTo>
                    <a:lnTo>
                      <a:pt x="233797" y="396710"/>
                    </a:lnTo>
                    <a:lnTo>
                      <a:pt x="284587" y="367005"/>
                    </a:lnTo>
                    <a:lnTo>
                      <a:pt x="332848" y="326000"/>
                    </a:lnTo>
                    <a:lnTo>
                      <a:pt x="360425" y="287196"/>
                    </a:lnTo>
                    <a:lnTo>
                      <a:pt x="375234" y="244270"/>
                    </a:lnTo>
                    <a:lnTo>
                      <a:pt x="377869" y="199371"/>
                    </a:lnTo>
                    <a:lnTo>
                      <a:pt x="368925" y="154650"/>
                    </a:lnTo>
                    <a:lnTo>
                      <a:pt x="348998" y="112255"/>
                    </a:lnTo>
                    <a:lnTo>
                      <a:pt x="318680" y="74337"/>
                    </a:lnTo>
                    <a:lnTo>
                      <a:pt x="278567" y="43045"/>
                    </a:lnTo>
                    <a:lnTo>
                      <a:pt x="211777" y="14129"/>
                    </a:lnTo>
                    <a:lnTo>
                      <a:pt x="179907" y="5437"/>
                    </a:lnTo>
                    <a:lnTo>
                      <a:pt x="153838" y="0"/>
                    </a:lnTo>
                    <a:close/>
                  </a:path>
                </a:pathLst>
              </a:custGeom>
              <a:solidFill>
                <a:srgbClr val="6A8A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sp>
            <p:nvSpPr>
              <p:cNvPr id="34828" name="object 33">
                <a:extLst>
                  <a:ext uri="{FF2B5EF4-FFF2-40B4-BE49-F238E27FC236}">
                    <a16:creationId xmlns:a16="http://schemas.microsoft.com/office/drawing/2014/main" id="{173802D7-304C-B049-3C43-2F1724FD1FAD}"/>
                  </a:ext>
                </a:extLst>
              </p:cNvPr>
              <p:cNvSpPr>
                <a:spLocks/>
              </p:cNvSpPr>
              <p:nvPr/>
            </p:nvSpPr>
            <p:spPr bwMode="auto">
              <a:xfrm>
                <a:off x="837957" y="570821"/>
                <a:ext cx="290830" cy="260985"/>
              </a:xfrm>
              <a:custGeom>
                <a:avLst/>
                <a:gdLst>
                  <a:gd name="T0" fmla="*/ 248872 w 290830"/>
                  <a:gd name="T1" fmla="*/ 0 h 260984"/>
                  <a:gd name="T2" fmla="*/ 174347 w 290830"/>
                  <a:gd name="T3" fmla="*/ 2216 h 260984"/>
                  <a:gd name="T4" fmla="*/ 115739 w 290830"/>
                  <a:gd name="T5" fmla="*/ 12998 h 260984"/>
                  <a:gd name="T6" fmla="*/ 71293 w 290830"/>
                  <a:gd name="T7" fmla="*/ 30700 h 260984"/>
                  <a:gd name="T8" fmla="*/ 39252 w 290830"/>
                  <a:gd name="T9" fmla="*/ 53673 h 260984"/>
                  <a:gd name="T10" fmla="*/ 5361 w 290830"/>
                  <a:gd name="T11" fmla="*/ 108848 h 260984"/>
                  <a:gd name="T12" fmla="*/ 0 w 290830"/>
                  <a:gd name="T13" fmla="*/ 137756 h 260984"/>
                  <a:gd name="T14" fmla="*/ 4065 w 290830"/>
                  <a:gd name="T15" fmla="*/ 173142 h 260984"/>
                  <a:gd name="T16" fmla="*/ 21627 w 290830"/>
                  <a:gd name="T17" fmla="*/ 208490 h 260984"/>
                  <a:gd name="T18" fmla="*/ 52319 w 290830"/>
                  <a:gd name="T19" fmla="*/ 238141 h 260984"/>
                  <a:gd name="T20" fmla="*/ 95777 w 290830"/>
                  <a:gd name="T21" fmla="*/ 256433 h 260984"/>
                  <a:gd name="T22" fmla="*/ 143526 w 290830"/>
                  <a:gd name="T23" fmla="*/ 260758 h 260984"/>
                  <a:gd name="T24" fmla="*/ 185637 w 290830"/>
                  <a:gd name="T25" fmla="*/ 252856 h 260984"/>
                  <a:gd name="T26" fmla="*/ 223372 w 290830"/>
                  <a:gd name="T27" fmla="*/ 234436 h 260984"/>
                  <a:gd name="T28" fmla="*/ 257994 w 290830"/>
                  <a:gd name="T29" fmla="*/ 207207 h 260984"/>
                  <a:gd name="T30" fmla="*/ 290766 w 290830"/>
                  <a:gd name="T31" fmla="*/ 172876 h 260984"/>
                  <a:gd name="T32" fmla="*/ 270069 w 290830"/>
                  <a:gd name="T33" fmla="*/ 181017 h 260984"/>
                  <a:gd name="T34" fmla="*/ 227455 w 290830"/>
                  <a:gd name="T35" fmla="*/ 189008 h 260984"/>
                  <a:gd name="T36" fmla="*/ 175882 w 290830"/>
                  <a:gd name="T37" fmla="*/ 186453 h 260984"/>
                  <a:gd name="T38" fmla="*/ 128310 w 290830"/>
                  <a:gd name="T39" fmla="*/ 162960 h 260984"/>
                  <a:gd name="T40" fmla="*/ 112447 w 290830"/>
                  <a:gd name="T41" fmla="*/ 140230 h 260984"/>
                  <a:gd name="T42" fmla="*/ 106935 w 290830"/>
                  <a:gd name="T43" fmla="*/ 110830 h 260984"/>
                  <a:gd name="T44" fmla="*/ 114798 w 290830"/>
                  <a:gd name="T45" fmla="*/ 78436 h 260984"/>
                  <a:gd name="T46" fmla="*/ 139060 w 290830"/>
                  <a:gd name="T47" fmla="*/ 46718 h 260984"/>
                  <a:gd name="T48" fmla="*/ 182743 w 290830"/>
                  <a:gd name="T49" fmla="*/ 19348 h 260984"/>
                  <a:gd name="T50" fmla="*/ 248872 w 290830"/>
                  <a:gd name="T51" fmla="*/ 0 h 260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0830" h="260984">
                    <a:moveTo>
                      <a:pt x="248872" y="0"/>
                    </a:moveTo>
                    <a:lnTo>
                      <a:pt x="174347" y="2216"/>
                    </a:lnTo>
                    <a:lnTo>
                      <a:pt x="115739" y="12998"/>
                    </a:lnTo>
                    <a:lnTo>
                      <a:pt x="71293" y="30700"/>
                    </a:lnTo>
                    <a:lnTo>
                      <a:pt x="39252" y="53673"/>
                    </a:lnTo>
                    <a:lnTo>
                      <a:pt x="5361" y="108848"/>
                    </a:lnTo>
                    <a:lnTo>
                      <a:pt x="0" y="137754"/>
                    </a:lnTo>
                    <a:lnTo>
                      <a:pt x="4065" y="173140"/>
                    </a:lnTo>
                    <a:lnTo>
                      <a:pt x="21627" y="208488"/>
                    </a:lnTo>
                    <a:lnTo>
                      <a:pt x="52319" y="238139"/>
                    </a:lnTo>
                    <a:lnTo>
                      <a:pt x="95777" y="256431"/>
                    </a:lnTo>
                    <a:lnTo>
                      <a:pt x="143526" y="260756"/>
                    </a:lnTo>
                    <a:lnTo>
                      <a:pt x="185637" y="252854"/>
                    </a:lnTo>
                    <a:lnTo>
                      <a:pt x="223372" y="234434"/>
                    </a:lnTo>
                    <a:lnTo>
                      <a:pt x="257994" y="207205"/>
                    </a:lnTo>
                    <a:lnTo>
                      <a:pt x="290766" y="172874"/>
                    </a:lnTo>
                    <a:lnTo>
                      <a:pt x="270069" y="181015"/>
                    </a:lnTo>
                    <a:lnTo>
                      <a:pt x="227455" y="189006"/>
                    </a:lnTo>
                    <a:lnTo>
                      <a:pt x="175882" y="186451"/>
                    </a:lnTo>
                    <a:lnTo>
                      <a:pt x="128310" y="162958"/>
                    </a:lnTo>
                    <a:lnTo>
                      <a:pt x="112447" y="140228"/>
                    </a:lnTo>
                    <a:lnTo>
                      <a:pt x="106935" y="110830"/>
                    </a:lnTo>
                    <a:lnTo>
                      <a:pt x="114798" y="78436"/>
                    </a:lnTo>
                    <a:lnTo>
                      <a:pt x="139060" y="46718"/>
                    </a:lnTo>
                    <a:lnTo>
                      <a:pt x="182743" y="19348"/>
                    </a:lnTo>
                    <a:lnTo>
                      <a:pt x="248872" y="0"/>
                    </a:lnTo>
                    <a:close/>
                  </a:path>
                </a:pathLst>
              </a:custGeom>
              <a:solidFill>
                <a:srgbClr val="EAB9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grpSp>
      </p:gr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feld 1">
            <a:extLst>
              <a:ext uri="{FF2B5EF4-FFF2-40B4-BE49-F238E27FC236}">
                <a16:creationId xmlns:a16="http://schemas.microsoft.com/office/drawing/2014/main" id="{9D4AB978-7F5A-6B66-5713-3B3B6053F3DD}"/>
              </a:ext>
            </a:extLst>
          </p:cNvPr>
          <p:cNvSpPr txBox="1">
            <a:spLocks noChangeArrowheads="1"/>
          </p:cNvSpPr>
          <p:nvPr/>
        </p:nvSpPr>
        <p:spPr bwMode="auto">
          <a:xfrm>
            <a:off x="342900" y="1954213"/>
            <a:ext cx="1173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Clr>
                <a:srgbClr val="FFFFFF"/>
              </a:buClr>
              <a:buFontTx/>
              <a:buNone/>
            </a:pPr>
            <a:r>
              <a:rPr lang="de-CH" altLang="de-DE" sz="3200" b="1">
                <a:solidFill>
                  <a:srgbClr val="00497F"/>
                </a:solidFill>
                <a:latin typeface="Aptos Display" panose="020B0004020202020204" pitchFamily="34" charset="0"/>
                <a:cs typeface="Segoe UI" panose="020B0502040204020203" pitchFamily="34" charset="0"/>
              </a:rPr>
              <a:t>Stabilität versus Agilität </a:t>
            </a:r>
          </a:p>
          <a:p>
            <a:pPr eaLnBrk="1" hangingPunct="1">
              <a:lnSpc>
                <a:spcPct val="100000"/>
              </a:lnSpc>
              <a:spcBef>
                <a:spcPct val="0"/>
              </a:spcBef>
              <a:buClr>
                <a:srgbClr val="FFFFFF"/>
              </a:buClr>
              <a:buFontTx/>
              <a:buNone/>
            </a:pPr>
            <a:endParaRPr lang="de-CH" altLang="de-DE" sz="800" b="1">
              <a:solidFill>
                <a:srgbClr val="000000"/>
              </a:solidFill>
              <a:cs typeface="Segoe UI" panose="020B0502040204020203" pitchFamily="34" charset="0"/>
            </a:endParaRPr>
          </a:p>
        </p:txBody>
      </p:sp>
      <p:sp>
        <p:nvSpPr>
          <p:cNvPr id="36867" name="AutoShape 8" descr="A laboratory scene showing a theorist and a practitioner working together. The theorist, dressed in formal attire, is sketching complex equations on a whiteboard, while the practitioner, in a lab coat, is building a prototype based on those equations. Sparks of creativity and innovation are symbolized by glowing lines connecting their work. The environment is futuristic with advanced scientific equipment, emphasizing the synergy of theory and practice leading to groundbreaking innovation.">
            <a:extLst>
              <a:ext uri="{FF2B5EF4-FFF2-40B4-BE49-F238E27FC236}">
                <a16:creationId xmlns:a16="http://schemas.microsoft.com/office/drawing/2014/main" id="{863078B5-62AA-1966-15FD-A272DD7DC9F2}"/>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800">
              <a:solidFill>
                <a:srgbClr val="000000"/>
              </a:solidFill>
            </a:endParaRPr>
          </a:p>
        </p:txBody>
      </p:sp>
      <p:sp>
        <p:nvSpPr>
          <p:cNvPr id="13" name="Textfeld 12">
            <a:extLst>
              <a:ext uri="{FF2B5EF4-FFF2-40B4-BE49-F238E27FC236}">
                <a16:creationId xmlns:a16="http://schemas.microsoft.com/office/drawing/2014/main" id="{3539E04E-87BF-50E5-F801-2FB7F77B4A2B}"/>
              </a:ext>
            </a:extLst>
          </p:cNvPr>
          <p:cNvSpPr txBox="1">
            <a:spLocks noChangeArrowheads="1"/>
          </p:cNvSpPr>
          <p:nvPr/>
        </p:nvSpPr>
        <p:spPr bwMode="auto">
          <a:xfrm>
            <a:off x="114300" y="2662238"/>
            <a:ext cx="119634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5963" indent="-474663">
              <a:lnSpc>
                <a:spcPct val="90000"/>
              </a:lnSpc>
              <a:spcBef>
                <a:spcPts val="1000"/>
              </a:spcBef>
              <a:buFont typeface="Arial" panose="020B0604020202020204" pitchFamily="34" charset="0"/>
              <a:buChar char="•"/>
              <a:tabLst>
                <a:tab pos="477838" algn="l"/>
              </a:tabLst>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tabLst>
                <a:tab pos="477838" algn="l"/>
              </a:tabLst>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tabLst>
                <a:tab pos="477838" algn="l"/>
              </a:tabLst>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tabLst>
                <a:tab pos="477838" algn="l"/>
              </a:tabLst>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tabLst>
                <a:tab pos="477838" algn="l"/>
              </a:tabLst>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77838" algn="l"/>
              </a:tabLst>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77838" algn="l"/>
              </a:tabLst>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77838" algn="l"/>
              </a:tabLst>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77838" algn="l"/>
              </a:tabLst>
              <a:defRPr>
                <a:solidFill>
                  <a:schemeClr val="tx1"/>
                </a:solidFill>
                <a:latin typeface="Aptos" panose="020B0004020202020204" pitchFamily="34" charset="0"/>
              </a:defRPr>
            </a:lvl9pPr>
          </a:lstStyle>
          <a:p>
            <a:pPr eaLnBrk="1" hangingPunct="1">
              <a:lnSpc>
                <a:spcPct val="100000"/>
              </a:lnSpc>
              <a:spcBef>
                <a:spcPct val="0"/>
              </a:spcBef>
              <a:spcAft>
                <a:spcPts val="1200"/>
              </a:spcAft>
              <a:buClr>
                <a:srgbClr val="000000"/>
              </a:buClr>
            </a:pPr>
            <a:r>
              <a:rPr lang="de-DE" altLang="de-DE">
                <a:solidFill>
                  <a:srgbClr val="00497F"/>
                </a:solidFill>
                <a:latin typeface="Aptos Display" panose="020B0004020202020204" pitchFamily="34" charset="0"/>
              </a:rPr>
              <a:t>Berufsbildung ist in rund 250 klar definierte Berufe gegliedert</a:t>
            </a:r>
          </a:p>
          <a:p>
            <a:pPr eaLnBrk="1" hangingPunct="1">
              <a:lnSpc>
                <a:spcPct val="100000"/>
              </a:lnSpc>
              <a:spcBef>
                <a:spcPct val="0"/>
              </a:spcBef>
              <a:spcAft>
                <a:spcPts val="1200"/>
              </a:spcAft>
              <a:buClr>
                <a:srgbClr val="000000"/>
              </a:buClr>
            </a:pPr>
            <a:r>
              <a:rPr lang="de-DE" altLang="de-DE">
                <a:solidFill>
                  <a:srgbClr val="00497F"/>
                </a:solidFill>
                <a:latin typeface="Aptos Display" panose="020B0004020202020204" pitchFamily="34" charset="0"/>
              </a:rPr>
              <a:t>Reformen erfolgen strukturiert und gemeinsam (Bund, Kantone, OdA), </a:t>
            </a:r>
            <a:br>
              <a:rPr lang="de-DE" altLang="de-DE">
                <a:solidFill>
                  <a:srgbClr val="00497F"/>
                </a:solidFill>
                <a:latin typeface="Aptos Display" panose="020B0004020202020204" pitchFamily="34" charset="0"/>
              </a:rPr>
            </a:br>
            <a:r>
              <a:rPr lang="de-DE" altLang="de-DE">
                <a:solidFill>
                  <a:srgbClr val="00497F"/>
                </a:solidFill>
                <a:latin typeface="Aptos Display" panose="020B0004020202020204" pitchFamily="34" charset="0"/>
              </a:rPr>
              <a:t>5-Jahres-Überprüfung</a:t>
            </a:r>
          </a:p>
          <a:p>
            <a:pPr eaLnBrk="1" hangingPunct="1">
              <a:lnSpc>
                <a:spcPct val="100000"/>
              </a:lnSpc>
              <a:spcBef>
                <a:spcPct val="0"/>
              </a:spcBef>
              <a:spcAft>
                <a:spcPts val="1200"/>
              </a:spcAft>
              <a:buClr>
                <a:srgbClr val="000000"/>
              </a:buClr>
            </a:pPr>
            <a:r>
              <a:rPr lang="de-DE" altLang="de-DE">
                <a:solidFill>
                  <a:srgbClr val="00497F"/>
                </a:solidFill>
                <a:latin typeface="Aptos Display" panose="020B0004020202020204" pitchFamily="34" charset="0"/>
              </a:rPr>
              <a:t>Arbeit verändert sich zunehmend schneller</a:t>
            </a:r>
          </a:p>
          <a:p>
            <a:pPr eaLnBrk="1" hangingPunct="1">
              <a:lnSpc>
                <a:spcPct val="100000"/>
              </a:lnSpc>
              <a:spcBef>
                <a:spcPct val="0"/>
              </a:spcBef>
              <a:spcAft>
                <a:spcPts val="1200"/>
              </a:spcAft>
              <a:buClr>
                <a:srgbClr val="000000"/>
              </a:buClr>
            </a:pPr>
            <a:r>
              <a:rPr lang="de-DE" altLang="de-DE">
                <a:solidFill>
                  <a:srgbClr val="00497F"/>
                </a:solidFill>
                <a:latin typeface="Aptos Display" panose="020B0004020202020204" pitchFamily="34" charset="0"/>
              </a:rPr>
              <a:t>Die heutige Berufsstruktur und das Reformsystem ist keine passende Antwort auf diese Arbeitswelt</a:t>
            </a:r>
          </a:p>
          <a:p>
            <a:pPr eaLnBrk="1" hangingPunct="1">
              <a:lnSpc>
                <a:spcPct val="100000"/>
              </a:lnSpc>
              <a:spcBef>
                <a:spcPct val="0"/>
              </a:spcBef>
              <a:spcAft>
                <a:spcPts val="1200"/>
              </a:spcAft>
              <a:buClr>
                <a:srgbClr val="000000"/>
              </a:buClr>
            </a:pPr>
            <a:r>
              <a:rPr lang="de-DE" altLang="de-DE">
                <a:solidFill>
                  <a:srgbClr val="00497F"/>
                </a:solidFill>
                <a:latin typeface="Aptos Display" panose="020B0004020202020204" pitchFamily="34" charset="0"/>
              </a:rPr>
              <a:t>Wie anpassungsfähiger gestalten ohne Stabilität und Vertrauen zu verlieren?</a:t>
            </a:r>
          </a:p>
        </p:txBody>
      </p:sp>
      <p:pic>
        <p:nvPicPr>
          <p:cNvPr id="36869" name="Grafik 3">
            <a:extLst>
              <a:ext uri="{FF2B5EF4-FFF2-40B4-BE49-F238E27FC236}">
                <a16:creationId xmlns:a16="http://schemas.microsoft.com/office/drawing/2014/main" id="{57AE9152-EBA9-2B12-B5B7-AB93F74F6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0"/>
            <a:ext cx="5943601"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0" name="Gruppieren 4">
            <a:extLst>
              <a:ext uri="{FF2B5EF4-FFF2-40B4-BE49-F238E27FC236}">
                <a16:creationId xmlns:a16="http://schemas.microsoft.com/office/drawing/2014/main" id="{BD412349-317F-F85B-5CF9-323DD5C78CDA}"/>
              </a:ext>
            </a:extLst>
          </p:cNvPr>
          <p:cNvGrpSpPr>
            <a:grpSpLocks/>
          </p:cNvGrpSpPr>
          <p:nvPr/>
        </p:nvGrpSpPr>
        <p:grpSpPr bwMode="auto">
          <a:xfrm>
            <a:off x="10523538" y="174625"/>
            <a:ext cx="1592262" cy="468313"/>
            <a:chOff x="837957" y="418835"/>
            <a:chExt cx="1591290" cy="466797"/>
          </a:xfrm>
        </p:grpSpPr>
        <p:pic>
          <p:nvPicPr>
            <p:cNvPr id="36871" name="object 21">
              <a:extLst>
                <a:ext uri="{FF2B5EF4-FFF2-40B4-BE49-F238E27FC236}">
                  <a16:creationId xmlns:a16="http://schemas.microsoft.com/office/drawing/2014/main" id="{5884DBE9-2812-227D-A4BB-A334177AB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121"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object 22">
              <a:extLst>
                <a:ext uri="{FF2B5EF4-FFF2-40B4-BE49-F238E27FC236}">
                  <a16:creationId xmlns:a16="http://schemas.microsoft.com/office/drawing/2014/main" id="{712ACEC7-68BE-B415-95BC-77A753CFB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3871" y="712413"/>
              <a:ext cx="97609" cy="17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3" name="object 23">
              <a:extLst>
                <a:ext uri="{FF2B5EF4-FFF2-40B4-BE49-F238E27FC236}">
                  <a16:creationId xmlns:a16="http://schemas.microsoft.com/office/drawing/2014/main" id="{19D63E9A-162A-2FD0-7C0E-0AE25419D11E}"/>
                </a:ext>
              </a:extLst>
            </p:cNvPr>
            <p:cNvGrpSpPr>
              <a:grpSpLocks/>
            </p:cNvGrpSpPr>
            <p:nvPr/>
          </p:nvGrpSpPr>
          <p:grpSpPr bwMode="auto">
            <a:xfrm>
              <a:off x="1697324" y="712411"/>
              <a:ext cx="195580" cy="123189"/>
              <a:chOff x="1697324" y="712411"/>
              <a:chExt cx="195580" cy="123189"/>
            </a:xfrm>
          </p:grpSpPr>
          <p:pic>
            <p:nvPicPr>
              <p:cNvPr id="36882" name="object 24">
                <a:extLst>
                  <a:ext uri="{FF2B5EF4-FFF2-40B4-BE49-F238E27FC236}">
                    <a16:creationId xmlns:a16="http://schemas.microsoft.com/office/drawing/2014/main" id="{4EFBE777-4878-EE6E-999C-075C4DB829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7324" y="712411"/>
                <a:ext cx="65977"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object 25">
                <a:extLst>
                  <a:ext uri="{FF2B5EF4-FFF2-40B4-BE49-F238E27FC236}">
                    <a16:creationId xmlns:a16="http://schemas.microsoft.com/office/drawing/2014/main" id="{8BB62F1F-3491-7BF7-3FBB-80015A1B2E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7405" y="712412"/>
                <a:ext cx="95127"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74" name="object 26">
              <a:extLst>
                <a:ext uri="{FF2B5EF4-FFF2-40B4-BE49-F238E27FC236}">
                  <a16:creationId xmlns:a16="http://schemas.microsoft.com/office/drawing/2014/main" id="{C598869B-0584-260D-233E-DE0C173A287E}"/>
                </a:ext>
              </a:extLst>
            </p:cNvPr>
            <p:cNvGrpSpPr>
              <a:grpSpLocks/>
            </p:cNvGrpSpPr>
            <p:nvPr/>
          </p:nvGrpSpPr>
          <p:grpSpPr bwMode="auto">
            <a:xfrm>
              <a:off x="1943690" y="670651"/>
              <a:ext cx="355600" cy="165100"/>
              <a:chOff x="1943690" y="670651"/>
              <a:chExt cx="355600" cy="165100"/>
            </a:xfrm>
          </p:grpSpPr>
          <p:pic>
            <p:nvPicPr>
              <p:cNvPr id="36879" name="object 27">
                <a:extLst>
                  <a:ext uri="{FF2B5EF4-FFF2-40B4-BE49-F238E27FC236}">
                    <a16:creationId xmlns:a16="http://schemas.microsoft.com/office/drawing/2014/main" id="{B8FE27E2-CB85-E351-04AD-7688937F9D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3690" y="712411"/>
                <a:ext cx="94646"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object 28">
                <a:extLst>
                  <a:ext uri="{FF2B5EF4-FFF2-40B4-BE49-F238E27FC236}">
                    <a16:creationId xmlns:a16="http://schemas.microsoft.com/office/drawing/2014/main" id="{B796813D-DEF3-247A-4E2F-460D96CE53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9600" y="670651"/>
                <a:ext cx="85243" cy="16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object 29">
                <a:extLst>
                  <a:ext uri="{FF2B5EF4-FFF2-40B4-BE49-F238E27FC236}">
                    <a16:creationId xmlns:a16="http://schemas.microsoft.com/office/drawing/2014/main" id="{DCD9B662-4BB2-F5CB-02CC-0C2B94ECE6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6855"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875" name="object 30">
              <a:extLst>
                <a:ext uri="{FF2B5EF4-FFF2-40B4-BE49-F238E27FC236}">
                  <a16:creationId xmlns:a16="http://schemas.microsoft.com/office/drawing/2014/main" id="{E0E22307-DFD6-7C1A-0886-586490C035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53135" y="712416"/>
              <a:ext cx="7611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6" name="object 31">
              <a:extLst>
                <a:ext uri="{FF2B5EF4-FFF2-40B4-BE49-F238E27FC236}">
                  <a16:creationId xmlns:a16="http://schemas.microsoft.com/office/drawing/2014/main" id="{F6EAFBA2-A8FE-E112-DB2A-0DFA1BB0159F}"/>
                </a:ext>
              </a:extLst>
            </p:cNvPr>
            <p:cNvGrpSpPr>
              <a:grpSpLocks/>
            </p:cNvGrpSpPr>
            <p:nvPr/>
          </p:nvGrpSpPr>
          <p:grpSpPr bwMode="auto">
            <a:xfrm>
              <a:off x="837957" y="418835"/>
              <a:ext cx="450215" cy="428625"/>
              <a:chOff x="837957" y="418835"/>
              <a:chExt cx="450215" cy="428625"/>
            </a:xfrm>
          </p:grpSpPr>
          <p:sp>
            <p:nvSpPr>
              <p:cNvPr id="36877" name="object 32">
                <a:extLst>
                  <a:ext uri="{FF2B5EF4-FFF2-40B4-BE49-F238E27FC236}">
                    <a16:creationId xmlns:a16="http://schemas.microsoft.com/office/drawing/2014/main" id="{35EA51B4-08ED-A342-49DF-CA09D22D76CA}"/>
                  </a:ext>
                </a:extLst>
              </p:cNvPr>
              <p:cNvSpPr>
                <a:spLocks/>
              </p:cNvSpPr>
              <p:nvPr/>
            </p:nvSpPr>
            <p:spPr bwMode="auto">
              <a:xfrm>
                <a:off x="909714" y="418835"/>
                <a:ext cx="378460" cy="428625"/>
              </a:xfrm>
              <a:custGeom>
                <a:avLst/>
                <a:gdLst>
                  <a:gd name="T0" fmla="*/ 153838 w 378459"/>
                  <a:gd name="T1" fmla="*/ 0 h 428625"/>
                  <a:gd name="T2" fmla="*/ 0 w 378459"/>
                  <a:gd name="T3" fmla="*/ 102269 h 428625"/>
                  <a:gd name="T4" fmla="*/ 43557 w 378459"/>
                  <a:gd name="T5" fmla="*/ 93096 h 428625"/>
                  <a:gd name="T6" fmla="*/ 82209 w 378459"/>
                  <a:gd name="T7" fmla="*/ 90810 h 428625"/>
                  <a:gd name="T8" fmla="*/ 145367 w 378459"/>
                  <a:gd name="T9" fmla="*/ 100342 h 428625"/>
                  <a:gd name="T10" fmla="*/ 194224 w 378459"/>
                  <a:gd name="T11" fmla="*/ 121387 h 428625"/>
                  <a:gd name="T12" fmla="*/ 230705 w 378459"/>
                  <a:gd name="T13" fmla="*/ 151051 h 428625"/>
                  <a:gd name="T14" fmla="*/ 255105 w 378459"/>
                  <a:gd name="T15" fmla="*/ 187138 h 428625"/>
                  <a:gd name="T16" fmla="*/ 267715 w 378459"/>
                  <a:gd name="T17" fmla="*/ 227453 h 428625"/>
                  <a:gd name="T18" fmla="*/ 268829 w 378459"/>
                  <a:gd name="T19" fmla="*/ 269802 h 428625"/>
                  <a:gd name="T20" fmla="*/ 258737 w 378459"/>
                  <a:gd name="T21" fmla="*/ 311990 h 428625"/>
                  <a:gd name="T22" fmla="*/ 240543 w 378459"/>
                  <a:gd name="T23" fmla="*/ 346210 h 428625"/>
                  <a:gd name="T24" fmla="*/ 214621 w 378459"/>
                  <a:gd name="T25" fmla="*/ 377701 h 428625"/>
                  <a:gd name="T26" fmla="*/ 184099 w 378459"/>
                  <a:gd name="T27" fmla="*/ 405378 h 428625"/>
                  <a:gd name="T28" fmla="*/ 152110 w 378459"/>
                  <a:gd name="T29" fmla="*/ 428154 h 428625"/>
                  <a:gd name="T30" fmla="*/ 187349 w 378459"/>
                  <a:gd name="T31" fmla="*/ 416598 h 428625"/>
                  <a:gd name="T32" fmla="*/ 233799 w 378459"/>
                  <a:gd name="T33" fmla="*/ 396710 h 428625"/>
                  <a:gd name="T34" fmla="*/ 284589 w 378459"/>
                  <a:gd name="T35" fmla="*/ 367005 h 428625"/>
                  <a:gd name="T36" fmla="*/ 332850 w 378459"/>
                  <a:gd name="T37" fmla="*/ 326000 h 428625"/>
                  <a:gd name="T38" fmla="*/ 360427 w 378459"/>
                  <a:gd name="T39" fmla="*/ 287196 h 428625"/>
                  <a:gd name="T40" fmla="*/ 375236 w 378459"/>
                  <a:gd name="T41" fmla="*/ 244270 h 428625"/>
                  <a:gd name="T42" fmla="*/ 377871 w 378459"/>
                  <a:gd name="T43" fmla="*/ 199371 h 428625"/>
                  <a:gd name="T44" fmla="*/ 368927 w 378459"/>
                  <a:gd name="T45" fmla="*/ 154650 h 428625"/>
                  <a:gd name="T46" fmla="*/ 349000 w 378459"/>
                  <a:gd name="T47" fmla="*/ 112255 h 428625"/>
                  <a:gd name="T48" fmla="*/ 318682 w 378459"/>
                  <a:gd name="T49" fmla="*/ 74337 h 428625"/>
                  <a:gd name="T50" fmla="*/ 278569 w 378459"/>
                  <a:gd name="T51" fmla="*/ 43045 h 428625"/>
                  <a:gd name="T52" fmla="*/ 211779 w 378459"/>
                  <a:gd name="T53" fmla="*/ 14129 h 428625"/>
                  <a:gd name="T54" fmla="*/ 179907 w 378459"/>
                  <a:gd name="T55" fmla="*/ 5437 h 428625"/>
                  <a:gd name="T56" fmla="*/ 153838 w 378459"/>
                  <a:gd name="T57" fmla="*/ 0 h 4286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8459" h="428625">
                    <a:moveTo>
                      <a:pt x="153838" y="0"/>
                    </a:moveTo>
                    <a:lnTo>
                      <a:pt x="0" y="102269"/>
                    </a:lnTo>
                    <a:lnTo>
                      <a:pt x="43557" y="93096"/>
                    </a:lnTo>
                    <a:lnTo>
                      <a:pt x="82209" y="90810"/>
                    </a:lnTo>
                    <a:lnTo>
                      <a:pt x="145367" y="100342"/>
                    </a:lnTo>
                    <a:lnTo>
                      <a:pt x="194222" y="121387"/>
                    </a:lnTo>
                    <a:lnTo>
                      <a:pt x="230703" y="151051"/>
                    </a:lnTo>
                    <a:lnTo>
                      <a:pt x="255103" y="187138"/>
                    </a:lnTo>
                    <a:lnTo>
                      <a:pt x="267713" y="227453"/>
                    </a:lnTo>
                    <a:lnTo>
                      <a:pt x="268827" y="269802"/>
                    </a:lnTo>
                    <a:lnTo>
                      <a:pt x="258735" y="311990"/>
                    </a:lnTo>
                    <a:lnTo>
                      <a:pt x="240541" y="346210"/>
                    </a:lnTo>
                    <a:lnTo>
                      <a:pt x="214619" y="377701"/>
                    </a:lnTo>
                    <a:lnTo>
                      <a:pt x="184099" y="405378"/>
                    </a:lnTo>
                    <a:lnTo>
                      <a:pt x="152110" y="428154"/>
                    </a:lnTo>
                    <a:lnTo>
                      <a:pt x="187349" y="416598"/>
                    </a:lnTo>
                    <a:lnTo>
                      <a:pt x="233797" y="396710"/>
                    </a:lnTo>
                    <a:lnTo>
                      <a:pt x="284587" y="367005"/>
                    </a:lnTo>
                    <a:lnTo>
                      <a:pt x="332848" y="326000"/>
                    </a:lnTo>
                    <a:lnTo>
                      <a:pt x="360425" y="287196"/>
                    </a:lnTo>
                    <a:lnTo>
                      <a:pt x="375234" y="244270"/>
                    </a:lnTo>
                    <a:lnTo>
                      <a:pt x="377869" y="199371"/>
                    </a:lnTo>
                    <a:lnTo>
                      <a:pt x="368925" y="154650"/>
                    </a:lnTo>
                    <a:lnTo>
                      <a:pt x="348998" y="112255"/>
                    </a:lnTo>
                    <a:lnTo>
                      <a:pt x="318680" y="74337"/>
                    </a:lnTo>
                    <a:lnTo>
                      <a:pt x="278567" y="43045"/>
                    </a:lnTo>
                    <a:lnTo>
                      <a:pt x="211777" y="14129"/>
                    </a:lnTo>
                    <a:lnTo>
                      <a:pt x="179907" y="5437"/>
                    </a:lnTo>
                    <a:lnTo>
                      <a:pt x="153838" y="0"/>
                    </a:lnTo>
                    <a:close/>
                  </a:path>
                </a:pathLst>
              </a:custGeom>
              <a:solidFill>
                <a:srgbClr val="6A8A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sp>
            <p:nvSpPr>
              <p:cNvPr id="36878" name="object 33">
                <a:extLst>
                  <a:ext uri="{FF2B5EF4-FFF2-40B4-BE49-F238E27FC236}">
                    <a16:creationId xmlns:a16="http://schemas.microsoft.com/office/drawing/2014/main" id="{EC870F0A-FCFD-23F7-812E-060867665647}"/>
                  </a:ext>
                </a:extLst>
              </p:cNvPr>
              <p:cNvSpPr>
                <a:spLocks/>
              </p:cNvSpPr>
              <p:nvPr/>
            </p:nvSpPr>
            <p:spPr bwMode="auto">
              <a:xfrm>
                <a:off x="837957" y="570821"/>
                <a:ext cx="290830" cy="260985"/>
              </a:xfrm>
              <a:custGeom>
                <a:avLst/>
                <a:gdLst>
                  <a:gd name="T0" fmla="*/ 248872 w 290830"/>
                  <a:gd name="T1" fmla="*/ 0 h 260984"/>
                  <a:gd name="T2" fmla="*/ 174347 w 290830"/>
                  <a:gd name="T3" fmla="*/ 2216 h 260984"/>
                  <a:gd name="T4" fmla="*/ 115739 w 290830"/>
                  <a:gd name="T5" fmla="*/ 12998 h 260984"/>
                  <a:gd name="T6" fmla="*/ 71293 w 290830"/>
                  <a:gd name="T7" fmla="*/ 30700 h 260984"/>
                  <a:gd name="T8" fmla="*/ 39252 w 290830"/>
                  <a:gd name="T9" fmla="*/ 53673 h 260984"/>
                  <a:gd name="T10" fmla="*/ 5361 w 290830"/>
                  <a:gd name="T11" fmla="*/ 108848 h 260984"/>
                  <a:gd name="T12" fmla="*/ 0 w 290830"/>
                  <a:gd name="T13" fmla="*/ 137756 h 260984"/>
                  <a:gd name="T14" fmla="*/ 4065 w 290830"/>
                  <a:gd name="T15" fmla="*/ 173142 h 260984"/>
                  <a:gd name="T16" fmla="*/ 21627 w 290830"/>
                  <a:gd name="T17" fmla="*/ 208490 h 260984"/>
                  <a:gd name="T18" fmla="*/ 52319 w 290830"/>
                  <a:gd name="T19" fmla="*/ 238141 h 260984"/>
                  <a:gd name="T20" fmla="*/ 95777 w 290830"/>
                  <a:gd name="T21" fmla="*/ 256433 h 260984"/>
                  <a:gd name="T22" fmla="*/ 143526 w 290830"/>
                  <a:gd name="T23" fmla="*/ 260758 h 260984"/>
                  <a:gd name="T24" fmla="*/ 185637 w 290830"/>
                  <a:gd name="T25" fmla="*/ 252856 h 260984"/>
                  <a:gd name="T26" fmla="*/ 223372 w 290830"/>
                  <a:gd name="T27" fmla="*/ 234436 h 260984"/>
                  <a:gd name="T28" fmla="*/ 257994 w 290830"/>
                  <a:gd name="T29" fmla="*/ 207207 h 260984"/>
                  <a:gd name="T30" fmla="*/ 290766 w 290830"/>
                  <a:gd name="T31" fmla="*/ 172876 h 260984"/>
                  <a:gd name="T32" fmla="*/ 270069 w 290830"/>
                  <a:gd name="T33" fmla="*/ 181017 h 260984"/>
                  <a:gd name="T34" fmla="*/ 227455 w 290830"/>
                  <a:gd name="T35" fmla="*/ 189008 h 260984"/>
                  <a:gd name="T36" fmla="*/ 175882 w 290830"/>
                  <a:gd name="T37" fmla="*/ 186453 h 260984"/>
                  <a:gd name="T38" fmla="*/ 128310 w 290830"/>
                  <a:gd name="T39" fmla="*/ 162960 h 260984"/>
                  <a:gd name="T40" fmla="*/ 112447 w 290830"/>
                  <a:gd name="T41" fmla="*/ 140230 h 260984"/>
                  <a:gd name="T42" fmla="*/ 106935 w 290830"/>
                  <a:gd name="T43" fmla="*/ 110830 h 260984"/>
                  <a:gd name="T44" fmla="*/ 114798 w 290830"/>
                  <a:gd name="T45" fmla="*/ 78436 h 260984"/>
                  <a:gd name="T46" fmla="*/ 139060 w 290830"/>
                  <a:gd name="T47" fmla="*/ 46718 h 260984"/>
                  <a:gd name="T48" fmla="*/ 182743 w 290830"/>
                  <a:gd name="T49" fmla="*/ 19348 h 260984"/>
                  <a:gd name="T50" fmla="*/ 248872 w 290830"/>
                  <a:gd name="T51" fmla="*/ 0 h 260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0830" h="260984">
                    <a:moveTo>
                      <a:pt x="248872" y="0"/>
                    </a:moveTo>
                    <a:lnTo>
                      <a:pt x="174347" y="2216"/>
                    </a:lnTo>
                    <a:lnTo>
                      <a:pt x="115739" y="12998"/>
                    </a:lnTo>
                    <a:lnTo>
                      <a:pt x="71293" y="30700"/>
                    </a:lnTo>
                    <a:lnTo>
                      <a:pt x="39252" y="53673"/>
                    </a:lnTo>
                    <a:lnTo>
                      <a:pt x="5361" y="108848"/>
                    </a:lnTo>
                    <a:lnTo>
                      <a:pt x="0" y="137754"/>
                    </a:lnTo>
                    <a:lnTo>
                      <a:pt x="4065" y="173140"/>
                    </a:lnTo>
                    <a:lnTo>
                      <a:pt x="21627" y="208488"/>
                    </a:lnTo>
                    <a:lnTo>
                      <a:pt x="52319" y="238139"/>
                    </a:lnTo>
                    <a:lnTo>
                      <a:pt x="95777" y="256431"/>
                    </a:lnTo>
                    <a:lnTo>
                      <a:pt x="143526" y="260756"/>
                    </a:lnTo>
                    <a:lnTo>
                      <a:pt x="185637" y="252854"/>
                    </a:lnTo>
                    <a:lnTo>
                      <a:pt x="223372" y="234434"/>
                    </a:lnTo>
                    <a:lnTo>
                      <a:pt x="257994" y="207205"/>
                    </a:lnTo>
                    <a:lnTo>
                      <a:pt x="290766" y="172874"/>
                    </a:lnTo>
                    <a:lnTo>
                      <a:pt x="270069" y="181015"/>
                    </a:lnTo>
                    <a:lnTo>
                      <a:pt x="227455" y="189006"/>
                    </a:lnTo>
                    <a:lnTo>
                      <a:pt x="175882" y="186451"/>
                    </a:lnTo>
                    <a:lnTo>
                      <a:pt x="128310" y="162958"/>
                    </a:lnTo>
                    <a:lnTo>
                      <a:pt x="112447" y="140228"/>
                    </a:lnTo>
                    <a:lnTo>
                      <a:pt x="106935" y="110830"/>
                    </a:lnTo>
                    <a:lnTo>
                      <a:pt x="114798" y="78436"/>
                    </a:lnTo>
                    <a:lnTo>
                      <a:pt x="139060" y="46718"/>
                    </a:lnTo>
                    <a:lnTo>
                      <a:pt x="182743" y="19348"/>
                    </a:lnTo>
                    <a:lnTo>
                      <a:pt x="248872" y="0"/>
                    </a:lnTo>
                    <a:close/>
                  </a:path>
                </a:pathLst>
              </a:custGeom>
              <a:solidFill>
                <a:srgbClr val="EAB9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8" descr="A laboratory scene showing a theorist and a practitioner working together. The theorist, dressed in formal attire, is sketching complex equations on a whiteboard, while the practitioner, in a lab coat, is building a prototype based on those equations. Sparks of creativity and innovation are symbolized by glowing lines connecting their work. The environment is futuristic with advanced scientific equipment, emphasizing the synergy of theory and practice leading to groundbreaking innovation.">
            <a:extLst>
              <a:ext uri="{FF2B5EF4-FFF2-40B4-BE49-F238E27FC236}">
                <a16:creationId xmlns:a16="http://schemas.microsoft.com/office/drawing/2014/main" id="{7B386842-A2A1-C136-BE42-9282E76FF83A}"/>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800">
              <a:solidFill>
                <a:srgbClr val="000000"/>
              </a:solidFill>
            </a:endParaRPr>
          </a:p>
        </p:txBody>
      </p:sp>
      <p:sp>
        <p:nvSpPr>
          <p:cNvPr id="14" name="Textfeld 13">
            <a:extLst>
              <a:ext uri="{FF2B5EF4-FFF2-40B4-BE49-F238E27FC236}">
                <a16:creationId xmlns:a16="http://schemas.microsoft.com/office/drawing/2014/main" id="{1A7F42E8-EB12-0000-D5AA-40206A7E68FA}"/>
              </a:ext>
            </a:extLst>
          </p:cNvPr>
          <p:cNvSpPr txBox="1">
            <a:spLocks noChangeArrowheads="1"/>
          </p:cNvSpPr>
          <p:nvPr/>
        </p:nvSpPr>
        <p:spPr bwMode="auto">
          <a:xfrm>
            <a:off x="5526088" y="5862638"/>
            <a:ext cx="5200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de-CH" altLang="de-DE" sz="2000">
                <a:solidFill>
                  <a:srgbClr val="063D72"/>
                </a:solidFill>
                <a:latin typeface="Arial" panose="020B0604020202020204" pitchFamily="34" charset="0"/>
              </a:rPr>
              <a:t>Dreistufiges System mit Berücksichtigung der Anpassungsdynamik der Kompetenzen</a:t>
            </a:r>
          </a:p>
          <a:p>
            <a:pPr eaLnBrk="1" hangingPunct="1">
              <a:lnSpc>
                <a:spcPct val="100000"/>
              </a:lnSpc>
              <a:spcBef>
                <a:spcPct val="0"/>
              </a:spcBef>
              <a:buFontTx/>
              <a:buNone/>
            </a:pPr>
            <a:endParaRPr lang="de-CH" altLang="de-DE" sz="800">
              <a:solidFill>
                <a:srgbClr val="7F7F7F"/>
              </a:solidFill>
            </a:endParaRPr>
          </a:p>
        </p:txBody>
      </p:sp>
      <p:pic>
        <p:nvPicPr>
          <p:cNvPr id="38916" name="Grafik 1">
            <a:extLst>
              <a:ext uri="{FF2B5EF4-FFF2-40B4-BE49-F238E27FC236}">
                <a16:creationId xmlns:a16="http://schemas.microsoft.com/office/drawing/2014/main" id="{CAAD994D-FC85-EC2B-BA9E-8451AF056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63579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7" name="Gruppieren 3">
            <a:extLst>
              <a:ext uri="{FF2B5EF4-FFF2-40B4-BE49-F238E27FC236}">
                <a16:creationId xmlns:a16="http://schemas.microsoft.com/office/drawing/2014/main" id="{7360773E-ADE1-E140-0548-50916E6452EC}"/>
              </a:ext>
            </a:extLst>
          </p:cNvPr>
          <p:cNvGrpSpPr>
            <a:grpSpLocks/>
          </p:cNvGrpSpPr>
          <p:nvPr/>
        </p:nvGrpSpPr>
        <p:grpSpPr bwMode="auto">
          <a:xfrm>
            <a:off x="10474325" y="152400"/>
            <a:ext cx="1590675" cy="466725"/>
            <a:chOff x="837957" y="418835"/>
            <a:chExt cx="1591290" cy="466797"/>
          </a:xfrm>
        </p:grpSpPr>
        <p:pic>
          <p:nvPicPr>
            <p:cNvPr id="38931" name="object 21">
              <a:extLst>
                <a:ext uri="{FF2B5EF4-FFF2-40B4-BE49-F238E27FC236}">
                  <a16:creationId xmlns:a16="http://schemas.microsoft.com/office/drawing/2014/main" id="{3270649A-B628-7337-5E6C-EC2E5C6AE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121"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2" name="object 22">
              <a:extLst>
                <a:ext uri="{FF2B5EF4-FFF2-40B4-BE49-F238E27FC236}">
                  <a16:creationId xmlns:a16="http://schemas.microsoft.com/office/drawing/2014/main" id="{1CEEA2F1-4820-0F65-42B8-ABFE78FF7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3871" y="712413"/>
              <a:ext cx="97609" cy="17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33" name="object 23">
              <a:extLst>
                <a:ext uri="{FF2B5EF4-FFF2-40B4-BE49-F238E27FC236}">
                  <a16:creationId xmlns:a16="http://schemas.microsoft.com/office/drawing/2014/main" id="{4F1D98D8-ECE8-91AF-EDC2-547EAF506B25}"/>
                </a:ext>
              </a:extLst>
            </p:cNvPr>
            <p:cNvGrpSpPr>
              <a:grpSpLocks/>
            </p:cNvGrpSpPr>
            <p:nvPr/>
          </p:nvGrpSpPr>
          <p:grpSpPr bwMode="auto">
            <a:xfrm>
              <a:off x="1697324" y="712411"/>
              <a:ext cx="195580" cy="123189"/>
              <a:chOff x="1697324" y="712411"/>
              <a:chExt cx="195580" cy="123189"/>
            </a:xfrm>
          </p:grpSpPr>
          <p:pic>
            <p:nvPicPr>
              <p:cNvPr id="38942" name="object 24">
                <a:extLst>
                  <a:ext uri="{FF2B5EF4-FFF2-40B4-BE49-F238E27FC236}">
                    <a16:creationId xmlns:a16="http://schemas.microsoft.com/office/drawing/2014/main" id="{37007C60-075F-03D8-34FD-3A1BC9A041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7324" y="712411"/>
                <a:ext cx="65977"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3" name="object 25">
                <a:extLst>
                  <a:ext uri="{FF2B5EF4-FFF2-40B4-BE49-F238E27FC236}">
                    <a16:creationId xmlns:a16="http://schemas.microsoft.com/office/drawing/2014/main" id="{6E708878-76C9-E929-4584-49F2E1DA5B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7405" y="712412"/>
                <a:ext cx="95127"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934" name="object 26">
              <a:extLst>
                <a:ext uri="{FF2B5EF4-FFF2-40B4-BE49-F238E27FC236}">
                  <a16:creationId xmlns:a16="http://schemas.microsoft.com/office/drawing/2014/main" id="{5608DF09-5712-4204-2509-2F3F34ADF5E0}"/>
                </a:ext>
              </a:extLst>
            </p:cNvPr>
            <p:cNvGrpSpPr>
              <a:grpSpLocks/>
            </p:cNvGrpSpPr>
            <p:nvPr/>
          </p:nvGrpSpPr>
          <p:grpSpPr bwMode="auto">
            <a:xfrm>
              <a:off x="1943690" y="670651"/>
              <a:ext cx="355600" cy="165100"/>
              <a:chOff x="1943690" y="670651"/>
              <a:chExt cx="355600" cy="165100"/>
            </a:xfrm>
          </p:grpSpPr>
          <p:pic>
            <p:nvPicPr>
              <p:cNvPr id="38939" name="object 27">
                <a:extLst>
                  <a:ext uri="{FF2B5EF4-FFF2-40B4-BE49-F238E27FC236}">
                    <a16:creationId xmlns:a16="http://schemas.microsoft.com/office/drawing/2014/main" id="{8968C15E-9FF3-5E56-FCF8-06E68E4D12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3690" y="712411"/>
                <a:ext cx="94646"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0" name="object 28">
                <a:extLst>
                  <a:ext uri="{FF2B5EF4-FFF2-40B4-BE49-F238E27FC236}">
                    <a16:creationId xmlns:a16="http://schemas.microsoft.com/office/drawing/2014/main" id="{9D8B4E6F-2D1B-31CA-6A47-4B5F410070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9600" y="670651"/>
                <a:ext cx="85243" cy="16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1" name="object 29">
                <a:extLst>
                  <a:ext uri="{FF2B5EF4-FFF2-40B4-BE49-F238E27FC236}">
                    <a16:creationId xmlns:a16="http://schemas.microsoft.com/office/drawing/2014/main" id="{FD7A752D-A596-B52B-D44B-09777FB8D0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6855"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935" name="object 30">
              <a:extLst>
                <a:ext uri="{FF2B5EF4-FFF2-40B4-BE49-F238E27FC236}">
                  <a16:creationId xmlns:a16="http://schemas.microsoft.com/office/drawing/2014/main" id="{9CC26D43-542B-9530-23FB-0C4508715B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53135" y="712416"/>
              <a:ext cx="7611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36" name="object 31">
              <a:extLst>
                <a:ext uri="{FF2B5EF4-FFF2-40B4-BE49-F238E27FC236}">
                  <a16:creationId xmlns:a16="http://schemas.microsoft.com/office/drawing/2014/main" id="{00B70594-6CEB-D6C2-9BDD-80D1624B6EE7}"/>
                </a:ext>
              </a:extLst>
            </p:cNvPr>
            <p:cNvGrpSpPr>
              <a:grpSpLocks/>
            </p:cNvGrpSpPr>
            <p:nvPr/>
          </p:nvGrpSpPr>
          <p:grpSpPr bwMode="auto">
            <a:xfrm>
              <a:off x="837957" y="418835"/>
              <a:ext cx="450215" cy="428625"/>
              <a:chOff x="837957" y="418835"/>
              <a:chExt cx="450215" cy="428625"/>
            </a:xfrm>
          </p:grpSpPr>
          <p:sp>
            <p:nvSpPr>
              <p:cNvPr id="38937" name="object 32">
                <a:extLst>
                  <a:ext uri="{FF2B5EF4-FFF2-40B4-BE49-F238E27FC236}">
                    <a16:creationId xmlns:a16="http://schemas.microsoft.com/office/drawing/2014/main" id="{31E0B2F0-681A-D5C1-61D8-6972296D7CAD}"/>
                  </a:ext>
                </a:extLst>
              </p:cNvPr>
              <p:cNvSpPr>
                <a:spLocks/>
              </p:cNvSpPr>
              <p:nvPr/>
            </p:nvSpPr>
            <p:spPr bwMode="auto">
              <a:xfrm>
                <a:off x="909714" y="418835"/>
                <a:ext cx="378460" cy="428625"/>
              </a:xfrm>
              <a:custGeom>
                <a:avLst/>
                <a:gdLst>
                  <a:gd name="T0" fmla="*/ 153838 w 378459"/>
                  <a:gd name="T1" fmla="*/ 0 h 428625"/>
                  <a:gd name="T2" fmla="*/ 0 w 378459"/>
                  <a:gd name="T3" fmla="*/ 102269 h 428625"/>
                  <a:gd name="T4" fmla="*/ 43557 w 378459"/>
                  <a:gd name="T5" fmla="*/ 93096 h 428625"/>
                  <a:gd name="T6" fmla="*/ 82209 w 378459"/>
                  <a:gd name="T7" fmla="*/ 90810 h 428625"/>
                  <a:gd name="T8" fmla="*/ 145367 w 378459"/>
                  <a:gd name="T9" fmla="*/ 100342 h 428625"/>
                  <a:gd name="T10" fmla="*/ 194224 w 378459"/>
                  <a:gd name="T11" fmla="*/ 121387 h 428625"/>
                  <a:gd name="T12" fmla="*/ 230705 w 378459"/>
                  <a:gd name="T13" fmla="*/ 151051 h 428625"/>
                  <a:gd name="T14" fmla="*/ 255105 w 378459"/>
                  <a:gd name="T15" fmla="*/ 187138 h 428625"/>
                  <a:gd name="T16" fmla="*/ 267715 w 378459"/>
                  <a:gd name="T17" fmla="*/ 227453 h 428625"/>
                  <a:gd name="T18" fmla="*/ 268829 w 378459"/>
                  <a:gd name="T19" fmla="*/ 269802 h 428625"/>
                  <a:gd name="T20" fmla="*/ 258737 w 378459"/>
                  <a:gd name="T21" fmla="*/ 311990 h 428625"/>
                  <a:gd name="T22" fmla="*/ 240543 w 378459"/>
                  <a:gd name="T23" fmla="*/ 346210 h 428625"/>
                  <a:gd name="T24" fmla="*/ 214621 w 378459"/>
                  <a:gd name="T25" fmla="*/ 377701 h 428625"/>
                  <a:gd name="T26" fmla="*/ 184099 w 378459"/>
                  <a:gd name="T27" fmla="*/ 405378 h 428625"/>
                  <a:gd name="T28" fmla="*/ 152110 w 378459"/>
                  <a:gd name="T29" fmla="*/ 428154 h 428625"/>
                  <a:gd name="T30" fmla="*/ 187349 w 378459"/>
                  <a:gd name="T31" fmla="*/ 416598 h 428625"/>
                  <a:gd name="T32" fmla="*/ 233799 w 378459"/>
                  <a:gd name="T33" fmla="*/ 396710 h 428625"/>
                  <a:gd name="T34" fmla="*/ 284589 w 378459"/>
                  <a:gd name="T35" fmla="*/ 367005 h 428625"/>
                  <a:gd name="T36" fmla="*/ 332850 w 378459"/>
                  <a:gd name="T37" fmla="*/ 326000 h 428625"/>
                  <a:gd name="T38" fmla="*/ 360427 w 378459"/>
                  <a:gd name="T39" fmla="*/ 287196 h 428625"/>
                  <a:gd name="T40" fmla="*/ 375236 w 378459"/>
                  <a:gd name="T41" fmla="*/ 244270 h 428625"/>
                  <a:gd name="T42" fmla="*/ 377871 w 378459"/>
                  <a:gd name="T43" fmla="*/ 199371 h 428625"/>
                  <a:gd name="T44" fmla="*/ 368927 w 378459"/>
                  <a:gd name="T45" fmla="*/ 154650 h 428625"/>
                  <a:gd name="T46" fmla="*/ 349000 w 378459"/>
                  <a:gd name="T47" fmla="*/ 112255 h 428625"/>
                  <a:gd name="T48" fmla="*/ 318682 w 378459"/>
                  <a:gd name="T49" fmla="*/ 74337 h 428625"/>
                  <a:gd name="T50" fmla="*/ 278569 w 378459"/>
                  <a:gd name="T51" fmla="*/ 43045 h 428625"/>
                  <a:gd name="T52" fmla="*/ 211779 w 378459"/>
                  <a:gd name="T53" fmla="*/ 14129 h 428625"/>
                  <a:gd name="T54" fmla="*/ 179907 w 378459"/>
                  <a:gd name="T55" fmla="*/ 5437 h 428625"/>
                  <a:gd name="T56" fmla="*/ 153838 w 378459"/>
                  <a:gd name="T57" fmla="*/ 0 h 4286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8459" h="428625">
                    <a:moveTo>
                      <a:pt x="153838" y="0"/>
                    </a:moveTo>
                    <a:lnTo>
                      <a:pt x="0" y="102269"/>
                    </a:lnTo>
                    <a:lnTo>
                      <a:pt x="43557" y="93096"/>
                    </a:lnTo>
                    <a:lnTo>
                      <a:pt x="82209" y="90810"/>
                    </a:lnTo>
                    <a:lnTo>
                      <a:pt x="145367" y="100342"/>
                    </a:lnTo>
                    <a:lnTo>
                      <a:pt x="194222" y="121387"/>
                    </a:lnTo>
                    <a:lnTo>
                      <a:pt x="230703" y="151051"/>
                    </a:lnTo>
                    <a:lnTo>
                      <a:pt x="255103" y="187138"/>
                    </a:lnTo>
                    <a:lnTo>
                      <a:pt x="267713" y="227453"/>
                    </a:lnTo>
                    <a:lnTo>
                      <a:pt x="268827" y="269802"/>
                    </a:lnTo>
                    <a:lnTo>
                      <a:pt x="258735" y="311990"/>
                    </a:lnTo>
                    <a:lnTo>
                      <a:pt x="240541" y="346210"/>
                    </a:lnTo>
                    <a:lnTo>
                      <a:pt x="214619" y="377701"/>
                    </a:lnTo>
                    <a:lnTo>
                      <a:pt x="184099" y="405378"/>
                    </a:lnTo>
                    <a:lnTo>
                      <a:pt x="152110" y="428154"/>
                    </a:lnTo>
                    <a:lnTo>
                      <a:pt x="187349" y="416598"/>
                    </a:lnTo>
                    <a:lnTo>
                      <a:pt x="233797" y="396710"/>
                    </a:lnTo>
                    <a:lnTo>
                      <a:pt x="284587" y="367005"/>
                    </a:lnTo>
                    <a:lnTo>
                      <a:pt x="332848" y="326000"/>
                    </a:lnTo>
                    <a:lnTo>
                      <a:pt x="360425" y="287196"/>
                    </a:lnTo>
                    <a:lnTo>
                      <a:pt x="375234" y="244270"/>
                    </a:lnTo>
                    <a:lnTo>
                      <a:pt x="377869" y="199371"/>
                    </a:lnTo>
                    <a:lnTo>
                      <a:pt x="368925" y="154650"/>
                    </a:lnTo>
                    <a:lnTo>
                      <a:pt x="348998" y="112255"/>
                    </a:lnTo>
                    <a:lnTo>
                      <a:pt x="318680" y="74337"/>
                    </a:lnTo>
                    <a:lnTo>
                      <a:pt x="278567" y="43045"/>
                    </a:lnTo>
                    <a:lnTo>
                      <a:pt x="211777" y="14129"/>
                    </a:lnTo>
                    <a:lnTo>
                      <a:pt x="179907" y="5437"/>
                    </a:lnTo>
                    <a:lnTo>
                      <a:pt x="153838" y="0"/>
                    </a:lnTo>
                    <a:close/>
                  </a:path>
                </a:pathLst>
              </a:custGeom>
              <a:solidFill>
                <a:srgbClr val="6A8A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sp>
            <p:nvSpPr>
              <p:cNvPr id="38938" name="object 33">
                <a:extLst>
                  <a:ext uri="{FF2B5EF4-FFF2-40B4-BE49-F238E27FC236}">
                    <a16:creationId xmlns:a16="http://schemas.microsoft.com/office/drawing/2014/main" id="{0C5F8976-9EE4-6899-FCB2-50D1CDB40057}"/>
                  </a:ext>
                </a:extLst>
              </p:cNvPr>
              <p:cNvSpPr>
                <a:spLocks/>
              </p:cNvSpPr>
              <p:nvPr/>
            </p:nvSpPr>
            <p:spPr bwMode="auto">
              <a:xfrm>
                <a:off x="837957" y="570821"/>
                <a:ext cx="290830" cy="260985"/>
              </a:xfrm>
              <a:custGeom>
                <a:avLst/>
                <a:gdLst>
                  <a:gd name="T0" fmla="*/ 248872 w 290830"/>
                  <a:gd name="T1" fmla="*/ 0 h 260984"/>
                  <a:gd name="T2" fmla="*/ 174347 w 290830"/>
                  <a:gd name="T3" fmla="*/ 2216 h 260984"/>
                  <a:gd name="T4" fmla="*/ 115739 w 290830"/>
                  <a:gd name="T5" fmla="*/ 12998 h 260984"/>
                  <a:gd name="T6" fmla="*/ 71293 w 290830"/>
                  <a:gd name="T7" fmla="*/ 30700 h 260984"/>
                  <a:gd name="T8" fmla="*/ 39252 w 290830"/>
                  <a:gd name="T9" fmla="*/ 53673 h 260984"/>
                  <a:gd name="T10" fmla="*/ 5361 w 290830"/>
                  <a:gd name="T11" fmla="*/ 108848 h 260984"/>
                  <a:gd name="T12" fmla="*/ 0 w 290830"/>
                  <a:gd name="T13" fmla="*/ 137756 h 260984"/>
                  <a:gd name="T14" fmla="*/ 4065 w 290830"/>
                  <a:gd name="T15" fmla="*/ 173142 h 260984"/>
                  <a:gd name="T16" fmla="*/ 21627 w 290830"/>
                  <a:gd name="T17" fmla="*/ 208490 h 260984"/>
                  <a:gd name="T18" fmla="*/ 52319 w 290830"/>
                  <a:gd name="T19" fmla="*/ 238141 h 260984"/>
                  <a:gd name="T20" fmla="*/ 95777 w 290830"/>
                  <a:gd name="T21" fmla="*/ 256433 h 260984"/>
                  <a:gd name="T22" fmla="*/ 143526 w 290830"/>
                  <a:gd name="T23" fmla="*/ 260758 h 260984"/>
                  <a:gd name="T24" fmla="*/ 185637 w 290830"/>
                  <a:gd name="T25" fmla="*/ 252856 h 260984"/>
                  <a:gd name="T26" fmla="*/ 223372 w 290830"/>
                  <a:gd name="T27" fmla="*/ 234436 h 260984"/>
                  <a:gd name="T28" fmla="*/ 257994 w 290830"/>
                  <a:gd name="T29" fmla="*/ 207207 h 260984"/>
                  <a:gd name="T30" fmla="*/ 290766 w 290830"/>
                  <a:gd name="T31" fmla="*/ 172876 h 260984"/>
                  <a:gd name="T32" fmla="*/ 270069 w 290830"/>
                  <a:gd name="T33" fmla="*/ 181017 h 260984"/>
                  <a:gd name="T34" fmla="*/ 227455 w 290830"/>
                  <a:gd name="T35" fmla="*/ 189008 h 260984"/>
                  <a:gd name="T36" fmla="*/ 175882 w 290830"/>
                  <a:gd name="T37" fmla="*/ 186453 h 260984"/>
                  <a:gd name="T38" fmla="*/ 128310 w 290830"/>
                  <a:gd name="T39" fmla="*/ 162960 h 260984"/>
                  <a:gd name="T40" fmla="*/ 112447 w 290830"/>
                  <a:gd name="T41" fmla="*/ 140230 h 260984"/>
                  <a:gd name="T42" fmla="*/ 106935 w 290830"/>
                  <a:gd name="T43" fmla="*/ 110830 h 260984"/>
                  <a:gd name="T44" fmla="*/ 114798 w 290830"/>
                  <a:gd name="T45" fmla="*/ 78436 h 260984"/>
                  <a:gd name="T46" fmla="*/ 139060 w 290830"/>
                  <a:gd name="T47" fmla="*/ 46718 h 260984"/>
                  <a:gd name="T48" fmla="*/ 182743 w 290830"/>
                  <a:gd name="T49" fmla="*/ 19348 h 260984"/>
                  <a:gd name="T50" fmla="*/ 248872 w 290830"/>
                  <a:gd name="T51" fmla="*/ 0 h 260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0830" h="260984">
                    <a:moveTo>
                      <a:pt x="248872" y="0"/>
                    </a:moveTo>
                    <a:lnTo>
                      <a:pt x="174347" y="2216"/>
                    </a:lnTo>
                    <a:lnTo>
                      <a:pt x="115739" y="12998"/>
                    </a:lnTo>
                    <a:lnTo>
                      <a:pt x="71293" y="30700"/>
                    </a:lnTo>
                    <a:lnTo>
                      <a:pt x="39252" y="53673"/>
                    </a:lnTo>
                    <a:lnTo>
                      <a:pt x="5361" y="108848"/>
                    </a:lnTo>
                    <a:lnTo>
                      <a:pt x="0" y="137754"/>
                    </a:lnTo>
                    <a:lnTo>
                      <a:pt x="4065" y="173140"/>
                    </a:lnTo>
                    <a:lnTo>
                      <a:pt x="21627" y="208488"/>
                    </a:lnTo>
                    <a:lnTo>
                      <a:pt x="52319" y="238139"/>
                    </a:lnTo>
                    <a:lnTo>
                      <a:pt x="95777" y="256431"/>
                    </a:lnTo>
                    <a:lnTo>
                      <a:pt x="143526" y="260756"/>
                    </a:lnTo>
                    <a:lnTo>
                      <a:pt x="185637" y="252854"/>
                    </a:lnTo>
                    <a:lnTo>
                      <a:pt x="223372" y="234434"/>
                    </a:lnTo>
                    <a:lnTo>
                      <a:pt x="257994" y="207205"/>
                    </a:lnTo>
                    <a:lnTo>
                      <a:pt x="290766" y="172874"/>
                    </a:lnTo>
                    <a:lnTo>
                      <a:pt x="270069" y="181015"/>
                    </a:lnTo>
                    <a:lnTo>
                      <a:pt x="227455" y="189006"/>
                    </a:lnTo>
                    <a:lnTo>
                      <a:pt x="175882" y="186451"/>
                    </a:lnTo>
                    <a:lnTo>
                      <a:pt x="128310" y="162958"/>
                    </a:lnTo>
                    <a:lnTo>
                      <a:pt x="112447" y="140228"/>
                    </a:lnTo>
                    <a:lnTo>
                      <a:pt x="106935" y="110830"/>
                    </a:lnTo>
                    <a:lnTo>
                      <a:pt x="114798" y="78436"/>
                    </a:lnTo>
                    <a:lnTo>
                      <a:pt x="139060" y="46718"/>
                    </a:lnTo>
                    <a:lnTo>
                      <a:pt x="182743" y="19348"/>
                    </a:lnTo>
                    <a:lnTo>
                      <a:pt x="248872" y="0"/>
                    </a:lnTo>
                    <a:close/>
                  </a:path>
                </a:pathLst>
              </a:custGeom>
              <a:solidFill>
                <a:srgbClr val="EAB9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grpSp>
      </p:grpSp>
      <p:sp>
        <p:nvSpPr>
          <p:cNvPr id="12" name="Textfeld 11">
            <a:extLst>
              <a:ext uri="{FF2B5EF4-FFF2-40B4-BE49-F238E27FC236}">
                <a16:creationId xmlns:a16="http://schemas.microsoft.com/office/drawing/2014/main" id="{06973389-D054-9800-562E-3232377B932B}"/>
              </a:ext>
            </a:extLst>
          </p:cNvPr>
          <p:cNvSpPr txBox="1">
            <a:spLocks noChangeArrowheads="1"/>
          </p:cNvSpPr>
          <p:nvPr/>
        </p:nvSpPr>
        <p:spPr bwMode="auto">
          <a:xfrm>
            <a:off x="246063" y="5862638"/>
            <a:ext cx="4794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de-CH" altLang="de-DE" sz="2000" b="1">
                <a:solidFill>
                  <a:srgbClr val="00497F"/>
                </a:solidFill>
                <a:latin typeface="Arial" panose="020B0604020202020204" pitchFamily="34" charset="0"/>
              </a:rPr>
              <a:t>Extrem: </a:t>
            </a:r>
            <a:r>
              <a:rPr lang="de-CH" altLang="de-DE" sz="2000">
                <a:solidFill>
                  <a:srgbClr val="00497F"/>
                </a:solidFill>
                <a:latin typeface="Arial" panose="020B0604020202020204" pitchFamily="34" charset="0"/>
              </a:rPr>
              <a:t>Auflösung des Berufsprinzips</a:t>
            </a:r>
            <a:br>
              <a:rPr lang="de-CH" altLang="de-DE" sz="2000">
                <a:solidFill>
                  <a:srgbClr val="00497F"/>
                </a:solidFill>
                <a:latin typeface="Arial" panose="020B0604020202020204" pitchFamily="34" charset="0"/>
              </a:rPr>
            </a:br>
            <a:r>
              <a:rPr lang="de-CH" altLang="de-DE" sz="2000">
                <a:solidFill>
                  <a:srgbClr val="00497F"/>
                </a:solidFill>
                <a:latin typeface="Arial" panose="020B0604020202020204" pitchFamily="34" charset="0"/>
              </a:rPr>
              <a:t>in Einzelzertifikate  </a:t>
            </a:r>
          </a:p>
        </p:txBody>
      </p:sp>
      <p:grpSp>
        <p:nvGrpSpPr>
          <p:cNvPr id="47" name="Gruppieren 46">
            <a:extLst>
              <a:ext uri="{FF2B5EF4-FFF2-40B4-BE49-F238E27FC236}">
                <a16:creationId xmlns:a16="http://schemas.microsoft.com/office/drawing/2014/main" id="{CEA66761-6F08-F8BF-F3F6-E19EC63DD7AC}"/>
              </a:ext>
            </a:extLst>
          </p:cNvPr>
          <p:cNvGrpSpPr>
            <a:grpSpLocks/>
          </p:cNvGrpSpPr>
          <p:nvPr/>
        </p:nvGrpSpPr>
        <p:grpSpPr bwMode="auto">
          <a:xfrm>
            <a:off x="403225" y="1539875"/>
            <a:ext cx="4057650" cy="4364038"/>
            <a:chOff x="402678" y="1540593"/>
            <a:chExt cx="4058125" cy="4363749"/>
          </a:xfrm>
        </p:grpSpPr>
        <p:pic>
          <p:nvPicPr>
            <p:cNvPr id="38926" name="Grafik 31" descr="Weißes Papierrechteck an einer inneren Glaswand">
              <a:extLst>
                <a:ext uri="{FF2B5EF4-FFF2-40B4-BE49-F238E27FC236}">
                  <a16:creationId xmlns:a16="http://schemas.microsoft.com/office/drawing/2014/main" id="{0317DF15-5019-719A-9A7D-08C219EE40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8424" t="9016" r="28883" b="9933"/>
            <a:stretch>
              <a:fillRect/>
            </a:stretch>
          </p:blipFill>
          <p:spPr bwMode="auto">
            <a:xfrm>
              <a:off x="402678" y="1540593"/>
              <a:ext cx="4058125" cy="432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Textfeld 32">
              <a:extLst>
                <a:ext uri="{FF2B5EF4-FFF2-40B4-BE49-F238E27FC236}">
                  <a16:creationId xmlns:a16="http://schemas.microsoft.com/office/drawing/2014/main" id="{167DCD83-640E-A220-A510-FF36ACFB3F21}"/>
                </a:ext>
              </a:extLst>
            </p:cNvPr>
            <p:cNvSpPr txBox="1">
              <a:spLocks noChangeArrowheads="1"/>
            </p:cNvSpPr>
            <p:nvPr/>
          </p:nvSpPr>
          <p:spPr bwMode="auto">
            <a:xfrm>
              <a:off x="950920" y="2224271"/>
              <a:ext cx="34952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de-CH" altLang="de-DE" sz="2400" b="1">
                  <a:solidFill>
                    <a:srgbClr val="00497F"/>
                  </a:solidFill>
                </a:rPr>
                <a:t>Kompetenzpass vollständig</a:t>
              </a:r>
            </a:p>
          </p:txBody>
        </p:sp>
        <p:pic>
          <p:nvPicPr>
            <p:cNvPr id="38928" name="Grafik 34" descr="Häkchen mit einfarbiger Füllung">
              <a:extLst>
                <a:ext uri="{FF2B5EF4-FFF2-40B4-BE49-F238E27FC236}">
                  <a16:creationId xmlns:a16="http://schemas.microsoft.com/office/drawing/2014/main" id="{99A657E6-B218-15AE-8140-A4C2BD03FB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0976" y="3647066"/>
              <a:ext cx="381045" cy="3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9" name="Textfeld 35">
              <a:extLst>
                <a:ext uri="{FF2B5EF4-FFF2-40B4-BE49-F238E27FC236}">
                  <a16:creationId xmlns:a16="http://schemas.microsoft.com/office/drawing/2014/main" id="{94C2DD7F-7103-FC2F-B98B-ADF69E44C718}"/>
                </a:ext>
              </a:extLst>
            </p:cNvPr>
            <p:cNvSpPr txBox="1">
              <a:spLocks noChangeArrowheads="1"/>
            </p:cNvSpPr>
            <p:nvPr/>
          </p:nvSpPr>
          <p:spPr bwMode="auto">
            <a:xfrm>
              <a:off x="1762568" y="3464142"/>
              <a:ext cx="18458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de-CH" altLang="de-DE" sz="2000">
                  <a:solidFill>
                    <a:srgbClr val="00497F"/>
                  </a:solidFill>
                </a:rPr>
                <a:t>80 bestätigte Handlungs-</a:t>
              </a:r>
            </a:p>
            <a:p>
              <a:pPr eaLnBrk="1" hangingPunct="1">
                <a:lnSpc>
                  <a:spcPct val="100000"/>
                </a:lnSpc>
                <a:spcBef>
                  <a:spcPct val="0"/>
                </a:spcBef>
                <a:buFontTx/>
                <a:buNone/>
              </a:pPr>
              <a:r>
                <a:rPr lang="de-CH" altLang="de-DE" sz="2000">
                  <a:solidFill>
                    <a:srgbClr val="00497F"/>
                  </a:solidFill>
                </a:rPr>
                <a:t>kompetenzen</a:t>
              </a:r>
            </a:p>
          </p:txBody>
        </p:sp>
        <p:sp>
          <p:nvSpPr>
            <p:cNvPr id="38930" name="Textfeld 37">
              <a:extLst>
                <a:ext uri="{FF2B5EF4-FFF2-40B4-BE49-F238E27FC236}">
                  <a16:creationId xmlns:a16="http://schemas.microsoft.com/office/drawing/2014/main" id="{45EC4D01-F358-A133-9F49-9AE78DED912C}"/>
                </a:ext>
              </a:extLst>
            </p:cNvPr>
            <p:cNvSpPr txBox="1">
              <a:spLocks noChangeArrowheads="1"/>
            </p:cNvSpPr>
            <p:nvPr/>
          </p:nvSpPr>
          <p:spPr bwMode="auto">
            <a:xfrm>
              <a:off x="939324" y="4888679"/>
              <a:ext cx="31448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de-CH" altLang="de-DE" sz="2400">
                  <a:solidFill>
                    <a:srgbClr val="00497F"/>
                  </a:solidFill>
                  <a:sym typeface="Wingdings" panose="05000000000000000000" pitchFamily="2" charset="2"/>
                </a:rPr>
                <a:t> </a:t>
              </a:r>
              <a:r>
                <a:rPr lang="de-CH" altLang="de-DE" sz="2400" b="1">
                  <a:solidFill>
                    <a:srgbClr val="00497F"/>
                  </a:solidFill>
                  <a:sym typeface="Wingdings" panose="05000000000000000000" pitchFamily="2" charset="2"/>
                </a:rPr>
                <a:t>arbeitsmarkfähig</a:t>
              </a:r>
              <a:endParaRPr lang="de-CH" altLang="de-DE" sz="2400" b="1">
                <a:solidFill>
                  <a:srgbClr val="00497F"/>
                </a:solidFill>
              </a:endParaRPr>
            </a:p>
            <a:p>
              <a:pPr eaLnBrk="1" hangingPunct="1">
                <a:lnSpc>
                  <a:spcPct val="100000"/>
                </a:lnSpc>
                <a:spcBef>
                  <a:spcPct val="0"/>
                </a:spcBef>
                <a:buFontTx/>
                <a:buNone/>
              </a:pPr>
              <a:endParaRPr lang="de-CH" altLang="de-DE" sz="1800">
                <a:solidFill>
                  <a:srgbClr val="000000"/>
                </a:solidFill>
              </a:endParaRPr>
            </a:p>
            <a:p>
              <a:pPr eaLnBrk="1" hangingPunct="1">
                <a:lnSpc>
                  <a:spcPct val="100000"/>
                </a:lnSpc>
                <a:spcBef>
                  <a:spcPct val="0"/>
                </a:spcBef>
                <a:buFontTx/>
                <a:buNone/>
              </a:pPr>
              <a:endParaRPr lang="de-CH" altLang="de-DE" sz="1800">
                <a:solidFill>
                  <a:srgbClr val="000000"/>
                </a:solidFill>
              </a:endParaRPr>
            </a:p>
          </p:txBody>
        </p:sp>
      </p:grpSp>
      <p:graphicFrame>
        <p:nvGraphicFramePr>
          <p:cNvPr id="40" name="Diagramm 39">
            <a:extLst>
              <a:ext uri="{FF2B5EF4-FFF2-40B4-BE49-F238E27FC236}">
                <a16:creationId xmlns:a16="http://schemas.microsoft.com/office/drawing/2014/main" id="{7488E693-57A2-01E9-FA66-D97C5B555C24}"/>
              </a:ext>
            </a:extLst>
          </p:cNvPr>
          <p:cNvGraphicFramePr/>
          <p:nvPr/>
        </p:nvGraphicFramePr>
        <p:xfrm>
          <a:off x="5607447" y="844939"/>
          <a:ext cx="5119183" cy="492483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41" name="Textfeld 40">
            <a:extLst>
              <a:ext uri="{FF2B5EF4-FFF2-40B4-BE49-F238E27FC236}">
                <a16:creationId xmlns:a16="http://schemas.microsoft.com/office/drawing/2014/main" id="{3DBAE1E1-8610-CE70-8BD7-856DF147D14B}"/>
              </a:ext>
            </a:extLst>
          </p:cNvPr>
          <p:cNvSpPr txBox="1">
            <a:spLocks noChangeArrowheads="1"/>
          </p:cNvSpPr>
          <p:nvPr/>
        </p:nvSpPr>
        <p:spPr bwMode="auto">
          <a:xfrm>
            <a:off x="10126663" y="4138613"/>
            <a:ext cx="18891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de-CH" altLang="de-DE" sz="2100" b="1">
                <a:solidFill>
                  <a:srgbClr val="063D72"/>
                </a:solidFill>
              </a:rPr>
              <a:t>Lange</a:t>
            </a:r>
            <a:r>
              <a:rPr lang="de-CH" altLang="de-DE" sz="2400">
                <a:solidFill>
                  <a:srgbClr val="063D72"/>
                </a:solidFill>
              </a:rPr>
              <a:t> </a:t>
            </a:r>
            <a:r>
              <a:rPr lang="de-CH" altLang="de-DE" sz="2100" b="1">
                <a:solidFill>
                  <a:srgbClr val="063D72"/>
                </a:solidFill>
              </a:rPr>
              <a:t>Halbwertszeit</a:t>
            </a:r>
          </a:p>
        </p:txBody>
      </p:sp>
      <p:sp>
        <p:nvSpPr>
          <p:cNvPr id="42" name="Textfeld 41">
            <a:extLst>
              <a:ext uri="{FF2B5EF4-FFF2-40B4-BE49-F238E27FC236}">
                <a16:creationId xmlns:a16="http://schemas.microsoft.com/office/drawing/2014/main" id="{CB817F07-7ECD-C606-5E11-AC983D8D63DB}"/>
              </a:ext>
            </a:extLst>
          </p:cNvPr>
          <p:cNvSpPr txBox="1">
            <a:spLocks noChangeArrowheads="1"/>
          </p:cNvSpPr>
          <p:nvPr/>
        </p:nvSpPr>
        <p:spPr bwMode="auto">
          <a:xfrm>
            <a:off x="10142538" y="2898775"/>
            <a:ext cx="224313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de-CH" altLang="de-DE" sz="2100" b="1">
                <a:solidFill>
                  <a:srgbClr val="063D72"/>
                </a:solidFill>
              </a:rPr>
              <a:t>Mittlere</a:t>
            </a:r>
            <a:r>
              <a:rPr lang="de-CH" altLang="de-DE" sz="2400">
                <a:solidFill>
                  <a:srgbClr val="063D72"/>
                </a:solidFill>
              </a:rPr>
              <a:t> </a:t>
            </a:r>
            <a:r>
              <a:rPr lang="de-CH" altLang="de-DE" sz="2100" b="1">
                <a:solidFill>
                  <a:srgbClr val="063D72"/>
                </a:solidFill>
              </a:rPr>
              <a:t>Halbwertszeit</a:t>
            </a:r>
          </a:p>
        </p:txBody>
      </p:sp>
      <p:sp>
        <p:nvSpPr>
          <p:cNvPr id="43" name="Textfeld 42">
            <a:extLst>
              <a:ext uri="{FF2B5EF4-FFF2-40B4-BE49-F238E27FC236}">
                <a16:creationId xmlns:a16="http://schemas.microsoft.com/office/drawing/2014/main" id="{CCE6648A-E35A-E716-1225-2A12CEFC9D77}"/>
              </a:ext>
            </a:extLst>
          </p:cNvPr>
          <p:cNvSpPr txBox="1">
            <a:spLocks noChangeArrowheads="1"/>
          </p:cNvSpPr>
          <p:nvPr/>
        </p:nvSpPr>
        <p:spPr bwMode="auto">
          <a:xfrm>
            <a:off x="10142538" y="1697038"/>
            <a:ext cx="224313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de-CH" altLang="de-DE" sz="2100" b="1">
                <a:solidFill>
                  <a:srgbClr val="063D72"/>
                </a:solidFill>
              </a:rPr>
              <a:t>Kurze</a:t>
            </a:r>
            <a:r>
              <a:rPr lang="de-CH" altLang="de-DE" sz="2400">
                <a:solidFill>
                  <a:srgbClr val="063D72"/>
                </a:solidFill>
              </a:rPr>
              <a:t> </a:t>
            </a:r>
            <a:r>
              <a:rPr lang="de-CH" altLang="de-DE" sz="2100" b="1">
                <a:solidFill>
                  <a:srgbClr val="063D72"/>
                </a:solidFill>
              </a:rPr>
              <a:t>Halbwertszeit</a:t>
            </a:r>
          </a:p>
        </p:txBody>
      </p:sp>
      <p:sp>
        <p:nvSpPr>
          <p:cNvPr id="46" name="Textfeld 45">
            <a:extLst>
              <a:ext uri="{FF2B5EF4-FFF2-40B4-BE49-F238E27FC236}">
                <a16:creationId xmlns:a16="http://schemas.microsoft.com/office/drawing/2014/main" id="{9B506034-9EC9-73C5-70FD-2C7D21A69D75}"/>
              </a:ext>
            </a:extLst>
          </p:cNvPr>
          <p:cNvSpPr txBox="1">
            <a:spLocks noChangeArrowheads="1"/>
          </p:cNvSpPr>
          <p:nvPr/>
        </p:nvSpPr>
        <p:spPr bwMode="auto">
          <a:xfrm>
            <a:off x="8561388" y="788988"/>
            <a:ext cx="2509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de-CH" altLang="de-DE" sz="1800" b="1">
                <a:solidFill>
                  <a:srgbClr val="FFC000"/>
                </a:solidFill>
              </a:rPr>
              <a:t>Kompetenzpass</a:t>
            </a:r>
          </a:p>
        </p:txBody>
      </p:sp>
      <p:pic>
        <p:nvPicPr>
          <p:cNvPr id="45" name="Grafik 44" descr="Diplom Silhouette">
            <a:extLst>
              <a:ext uri="{FF2B5EF4-FFF2-40B4-BE49-F238E27FC236}">
                <a16:creationId xmlns:a16="http://schemas.microsoft.com/office/drawing/2014/main" id="{47DB75DB-D1F7-1D1F-AC8E-7F7402868F1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491538" y="887413"/>
            <a:ext cx="1114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Graphic spid="40" grpId="0">
        <p:bldAsOne/>
      </p:bldGraphic>
      <p:bldP spid="41" grpId="0"/>
      <p:bldP spid="42" grpId="0"/>
      <p:bldP spid="43" grpId="0"/>
      <p:bldP spid="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feld 1">
            <a:extLst>
              <a:ext uri="{FF2B5EF4-FFF2-40B4-BE49-F238E27FC236}">
                <a16:creationId xmlns:a16="http://schemas.microsoft.com/office/drawing/2014/main" id="{991E3F37-E54D-9048-0919-0532FE57960E}"/>
              </a:ext>
            </a:extLst>
          </p:cNvPr>
          <p:cNvSpPr txBox="1">
            <a:spLocks noChangeArrowheads="1"/>
          </p:cNvSpPr>
          <p:nvPr/>
        </p:nvSpPr>
        <p:spPr bwMode="auto">
          <a:xfrm>
            <a:off x="214313" y="581025"/>
            <a:ext cx="122745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Clr>
                <a:srgbClr val="FFFFFF"/>
              </a:buClr>
              <a:buFontTx/>
              <a:buNone/>
            </a:pPr>
            <a:r>
              <a:rPr lang="de-DE" altLang="de-DE" sz="3200" b="1">
                <a:solidFill>
                  <a:srgbClr val="00497F"/>
                </a:solidFill>
                <a:latin typeface="Aptos Display" panose="020B0004020202020204" pitchFamily="34" charset="0"/>
                <a:cs typeface="Segoe UI" panose="020B0502040204020203" pitchFamily="34" charset="0"/>
              </a:rPr>
              <a:t>Wie müssen wir die Berufsbildung weiterentwickeln, damit </a:t>
            </a:r>
          </a:p>
          <a:p>
            <a:pPr eaLnBrk="1" hangingPunct="1">
              <a:lnSpc>
                <a:spcPct val="100000"/>
              </a:lnSpc>
              <a:spcBef>
                <a:spcPct val="0"/>
              </a:spcBef>
              <a:buClr>
                <a:srgbClr val="FFFFFF"/>
              </a:buClr>
              <a:buFontTx/>
              <a:buNone/>
            </a:pPr>
            <a:r>
              <a:rPr lang="de-DE" altLang="de-DE" sz="3200" b="1">
                <a:solidFill>
                  <a:srgbClr val="00497F"/>
                </a:solidFill>
                <a:latin typeface="Aptos Display" panose="020B0004020202020204" pitchFamily="34" charset="0"/>
                <a:cs typeface="Segoe UI" panose="020B0502040204020203" pitchFamily="34" charset="0"/>
              </a:rPr>
              <a:t>sie mit der Geschwindigkeit des Wandels Schritt halten kann?</a:t>
            </a:r>
            <a:endParaRPr lang="de-CH" altLang="de-DE" sz="800" b="1">
              <a:solidFill>
                <a:srgbClr val="00497F"/>
              </a:solidFill>
              <a:cs typeface="Segoe UI" panose="020B0502040204020203" pitchFamily="34" charset="0"/>
            </a:endParaRPr>
          </a:p>
        </p:txBody>
      </p:sp>
      <p:sp>
        <p:nvSpPr>
          <p:cNvPr id="40963" name="AutoShape 8" descr="A laboratory scene showing a theorist and a practitioner working together. The theorist, dressed in formal attire, is sketching complex equations on a whiteboard, while the practitioner, in a lab coat, is building a prototype based on those equations. Sparks of creativity and innovation are symbolized by glowing lines connecting their work. The environment is futuristic with advanced scientific equipment, emphasizing the synergy of theory and practice leading to groundbreaking innovation.">
            <a:extLst>
              <a:ext uri="{FF2B5EF4-FFF2-40B4-BE49-F238E27FC236}">
                <a16:creationId xmlns:a16="http://schemas.microsoft.com/office/drawing/2014/main" id="{2AE5E9D4-A586-C783-4F2D-800B89636D03}"/>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800">
              <a:solidFill>
                <a:srgbClr val="000000"/>
              </a:solidFill>
            </a:endParaRPr>
          </a:p>
        </p:txBody>
      </p:sp>
      <p:graphicFrame>
        <p:nvGraphicFramePr>
          <p:cNvPr id="3" name="Diagramm 2">
            <a:extLst>
              <a:ext uri="{FF2B5EF4-FFF2-40B4-BE49-F238E27FC236}">
                <a16:creationId xmlns:a16="http://schemas.microsoft.com/office/drawing/2014/main" id="{7A21565C-5D2B-1FB0-CA52-828DEC4A5302}"/>
              </a:ext>
            </a:extLst>
          </p:cNvPr>
          <p:cNvGraphicFramePr/>
          <p:nvPr/>
        </p:nvGraphicFramePr>
        <p:xfrm>
          <a:off x="456986" y="1931779"/>
          <a:ext cx="6448885" cy="4686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0965" name="Gruppieren 3">
            <a:extLst>
              <a:ext uri="{FF2B5EF4-FFF2-40B4-BE49-F238E27FC236}">
                <a16:creationId xmlns:a16="http://schemas.microsoft.com/office/drawing/2014/main" id="{7B3C9D27-DDB3-77A6-A8EA-32D8318B5503}"/>
              </a:ext>
            </a:extLst>
          </p:cNvPr>
          <p:cNvGrpSpPr>
            <a:grpSpLocks/>
          </p:cNvGrpSpPr>
          <p:nvPr/>
        </p:nvGrpSpPr>
        <p:grpSpPr bwMode="auto">
          <a:xfrm>
            <a:off x="10523538" y="174625"/>
            <a:ext cx="1592262" cy="468313"/>
            <a:chOff x="837957" y="418835"/>
            <a:chExt cx="1591290" cy="466797"/>
          </a:xfrm>
        </p:grpSpPr>
        <p:pic>
          <p:nvPicPr>
            <p:cNvPr id="40966" name="object 21">
              <a:extLst>
                <a:ext uri="{FF2B5EF4-FFF2-40B4-BE49-F238E27FC236}">
                  <a16:creationId xmlns:a16="http://schemas.microsoft.com/office/drawing/2014/main" id="{EF59A4B2-281A-D381-BA2E-EF7BD045D6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5121"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object 22">
              <a:extLst>
                <a:ext uri="{FF2B5EF4-FFF2-40B4-BE49-F238E27FC236}">
                  <a16:creationId xmlns:a16="http://schemas.microsoft.com/office/drawing/2014/main" id="{6D4043FF-A06C-F2BE-7495-986C6FE25D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3871" y="712413"/>
              <a:ext cx="97609" cy="17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8" name="object 23">
              <a:extLst>
                <a:ext uri="{FF2B5EF4-FFF2-40B4-BE49-F238E27FC236}">
                  <a16:creationId xmlns:a16="http://schemas.microsoft.com/office/drawing/2014/main" id="{316FAAB2-B469-A233-06C2-1BC7AD2350EF}"/>
                </a:ext>
              </a:extLst>
            </p:cNvPr>
            <p:cNvGrpSpPr>
              <a:grpSpLocks/>
            </p:cNvGrpSpPr>
            <p:nvPr/>
          </p:nvGrpSpPr>
          <p:grpSpPr bwMode="auto">
            <a:xfrm>
              <a:off x="1697324" y="712411"/>
              <a:ext cx="195580" cy="123189"/>
              <a:chOff x="1697324" y="712411"/>
              <a:chExt cx="195580" cy="123189"/>
            </a:xfrm>
          </p:grpSpPr>
          <p:pic>
            <p:nvPicPr>
              <p:cNvPr id="40977" name="object 24">
                <a:extLst>
                  <a:ext uri="{FF2B5EF4-FFF2-40B4-BE49-F238E27FC236}">
                    <a16:creationId xmlns:a16="http://schemas.microsoft.com/office/drawing/2014/main" id="{AF1670D2-020B-A806-D3FA-5699C9C7BA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7324" y="712411"/>
                <a:ext cx="65977"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8" name="object 25">
                <a:extLst>
                  <a:ext uri="{FF2B5EF4-FFF2-40B4-BE49-F238E27FC236}">
                    <a16:creationId xmlns:a16="http://schemas.microsoft.com/office/drawing/2014/main" id="{E0D2D1C3-E410-55C4-47A3-F78242A399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7405" y="712412"/>
                <a:ext cx="95127"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69" name="object 26">
              <a:extLst>
                <a:ext uri="{FF2B5EF4-FFF2-40B4-BE49-F238E27FC236}">
                  <a16:creationId xmlns:a16="http://schemas.microsoft.com/office/drawing/2014/main" id="{331E75F0-6A97-BAD9-A6ED-EE97A0A8A43E}"/>
                </a:ext>
              </a:extLst>
            </p:cNvPr>
            <p:cNvGrpSpPr>
              <a:grpSpLocks/>
            </p:cNvGrpSpPr>
            <p:nvPr/>
          </p:nvGrpSpPr>
          <p:grpSpPr bwMode="auto">
            <a:xfrm>
              <a:off x="1943690" y="670651"/>
              <a:ext cx="355600" cy="165100"/>
              <a:chOff x="1943690" y="670651"/>
              <a:chExt cx="355600" cy="165100"/>
            </a:xfrm>
          </p:grpSpPr>
          <p:pic>
            <p:nvPicPr>
              <p:cNvPr id="40974" name="object 27">
                <a:extLst>
                  <a:ext uri="{FF2B5EF4-FFF2-40B4-BE49-F238E27FC236}">
                    <a16:creationId xmlns:a16="http://schemas.microsoft.com/office/drawing/2014/main" id="{E70DF646-1C33-FBD1-755E-83F9D15BA0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3690" y="712411"/>
                <a:ext cx="94646"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object 28">
                <a:extLst>
                  <a:ext uri="{FF2B5EF4-FFF2-40B4-BE49-F238E27FC236}">
                    <a16:creationId xmlns:a16="http://schemas.microsoft.com/office/drawing/2014/main" id="{F1281251-2992-9A9A-ED9F-5576B0C718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79600" y="670651"/>
                <a:ext cx="85243" cy="16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object 29">
                <a:extLst>
                  <a:ext uri="{FF2B5EF4-FFF2-40B4-BE49-F238E27FC236}">
                    <a16:creationId xmlns:a16="http://schemas.microsoft.com/office/drawing/2014/main" id="{1079417B-0BAC-DC86-2C22-6A6353BA8F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6855"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70" name="object 30">
              <a:extLst>
                <a:ext uri="{FF2B5EF4-FFF2-40B4-BE49-F238E27FC236}">
                  <a16:creationId xmlns:a16="http://schemas.microsoft.com/office/drawing/2014/main" id="{C5863A8A-459E-563A-CB06-33CB9C12FC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53135" y="712416"/>
              <a:ext cx="7611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71" name="object 31">
              <a:extLst>
                <a:ext uri="{FF2B5EF4-FFF2-40B4-BE49-F238E27FC236}">
                  <a16:creationId xmlns:a16="http://schemas.microsoft.com/office/drawing/2014/main" id="{952A3A80-1F90-BB87-5A43-4EA5C0B464D9}"/>
                </a:ext>
              </a:extLst>
            </p:cNvPr>
            <p:cNvGrpSpPr>
              <a:grpSpLocks/>
            </p:cNvGrpSpPr>
            <p:nvPr/>
          </p:nvGrpSpPr>
          <p:grpSpPr bwMode="auto">
            <a:xfrm>
              <a:off x="837957" y="418835"/>
              <a:ext cx="450215" cy="428625"/>
              <a:chOff x="837957" y="418835"/>
              <a:chExt cx="450215" cy="428625"/>
            </a:xfrm>
          </p:grpSpPr>
          <p:sp>
            <p:nvSpPr>
              <p:cNvPr id="40972" name="object 32">
                <a:extLst>
                  <a:ext uri="{FF2B5EF4-FFF2-40B4-BE49-F238E27FC236}">
                    <a16:creationId xmlns:a16="http://schemas.microsoft.com/office/drawing/2014/main" id="{BB5FD99E-89A1-B8CA-3AB0-A56AB0BDCA4D}"/>
                  </a:ext>
                </a:extLst>
              </p:cNvPr>
              <p:cNvSpPr>
                <a:spLocks/>
              </p:cNvSpPr>
              <p:nvPr/>
            </p:nvSpPr>
            <p:spPr bwMode="auto">
              <a:xfrm>
                <a:off x="909714" y="418835"/>
                <a:ext cx="378460" cy="428625"/>
              </a:xfrm>
              <a:custGeom>
                <a:avLst/>
                <a:gdLst>
                  <a:gd name="T0" fmla="*/ 153838 w 378459"/>
                  <a:gd name="T1" fmla="*/ 0 h 428625"/>
                  <a:gd name="T2" fmla="*/ 0 w 378459"/>
                  <a:gd name="T3" fmla="*/ 102269 h 428625"/>
                  <a:gd name="T4" fmla="*/ 43557 w 378459"/>
                  <a:gd name="T5" fmla="*/ 93096 h 428625"/>
                  <a:gd name="T6" fmla="*/ 82209 w 378459"/>
                  <a:gd name="T7" fmla="*/ 90810 h 428625"/>
                  <a:gd name="T8" fmla="*/ 145367 w 378459"/>
                  <a:gd name="T9" fmla="*/ 100342 h 428625"/>
                  <a:gd name="T10" fmla="*/ 194224 w 378459"/>
                  <a:gd name="T11" fmla="*/ 121387 h 428625"/>
                  <a:gd name="T12" fmla="*/ 230705 w 378459"/>
                  <a:gd name="T13" fmla="*/ 151051 h 428625"/>
                  <a:gd name="T14" fmla="*/ 255105 w 378459"/>
                  <a:gd name="T15" fmla="*/ 187138 h 428625"/>
                  <a:gd name="T16" fmla="*/ 267715 w 378459"/>
                  <a:gd name="T17" fmla="*/ 227453 h 428625"/>
                  <a:gd name="T18" fmla="*/ 268829 w 378459"/>
                  <a:gd name="T19" fmla="*/ 269802 h 428625"/>
                  <a:gd name="T20" fmla="*/ 258737 w 378459"/>
                  <a:gd name="T21" fmla="*/ 311990 h 428625"/>
                  <a:gd name="T22" fmla="*/ 240543 w 378459"/>
                  <a:gd name="T23" fmla="*/ 346210 h 428625"/>
                  <a:gd name="T24" fmla="*/ 214621 w 378459"/>
                  <a:gd name="T25" fmla="*/ 377701 h 428625"/>
                  <a:gd name="T26" fmla="*/ 184099 w 378459"/>
                  <a:gd name="T27" fmla="*/ 405378 h 428625"/>
                  <a:gd name="T28" fmla="*/ 152110 w 378459"/>
                  <a:gd name="T29" fmla="*/ 428154 h 428625"/>
                  <a:gd name="T30" fmla="*/ 187349 w 378459"/>
                  <a:gd name="T31" fmla="*/ 416598 h 428625"/>
                  <a:gd name="T32" fmla="*/ 233799 w 378459"/>
                  <a:gd name="T33" fmla="*/ 396710 h 428625"/>
                  <a:gd name="T34" fmla="*/ 284589 w 378459"/>
                  <a:gd name="T35" fmla="*/ 367005 h 428625"/>
                  <a:gd name="T36" fmla="*/ 332850 w 378459"/>
                  <a:gd name="T37" fmla="*/ 326000 h 428625"/>
                  <a:gd name="T38" fmla="*/ 360427 w 378459"/>
                  <a:gd name="T39" fmla="*/ 287196 h 428625"/>
                  <a:gd name="T40" fmla="*/ 375236 w 378459"/>
                  <a:gd name="T41" fmla="*/ 244270 h 428625"/>
                  <a:gd name="T42" fmla="*/ 377871 w 378459"/>
                  <a:gd name="T43" fmla="*/ 199371 h 428625"/>
                  <a:gd name="T44" fmla="*/ 368927 w 378459"/>
                  <a:gd name="T45" fmla="*/ 154650 h 428625"/>
                  <a:gd name="T46" fmla="*/ 349000 w 378459"/>
                  <a:gd name="T47" fmla="*/ 112255 h 428625"/>
                  <a:gd name="T48" fmla="*/ 318682 w 378459"/>
                  <a:gd name="T49" fmla="*/ 74337 h 428625"/>
                  <a:gd name="T50" fmla="*/ 278569 w 378459"/>
                  <a:gd name="T51" fmla="*/ 43045 h 428625"/>
                  <a:gd name="T52" fmla="*/ 211779 w 378459"/>
                  <a:gd name="T53" fmla="*/ 14129 h 428625"/>
                  <a:gd name="T54" fmla="*/ 179907 w 378459"/>
                  <a:gd name="T55" fmla="*/ 5437 h 428625"/>
                  <a:gd name="T56" fmla="*/ 153838 w 378459"/>
                  <a:gd name="T57" fmla="*/ 0 h 4286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8459" h="428625">
                    <a:moveTo>
                      <a:pt x="153838" y="0"/>
                    </a:moveTo>
                    <a:lnTo>
                      <a:pt x="0" y="102269"/>
                    </a:lnTo>
                    <a:lnTo>
                      <a:pt x="43557" y="93096"/>
                    </a:lnTo>
                    <a:lnTo>
                      <a:pt x="82209" y="90810"/>
                    </a:lnTo>
                    <a:lnTo>
                      <a:pt x="145367" y="100342"/>
                    </a:lnTo>
                    <a:lnTo>
                      <a:pt x="194222" y="121387"/>
                    </a:lnTo>
                    <a:lnTo>
                      <a:pt x="230703" y="151051"/>
                    </a:lnTo>
                    <a:lnTo>
                      <a:pt x="255103" y="187138"/>
                    </a:lnTo>
                    <a:lnTo>
                      <a:pt x="267713" y="227453"/>
                    </a:lnTo>
                    <a:lnTo>
                      <a:pt x="268827" y="269802"/>
                    </a:lnTo>
                    <a:lnTo>
                      <a:pt x="258735" y="311990"/>
                    </a:lnTo>
                    <a:lnTo>
                      <a:pt x="240541" y="346210"/>
                    </a:lnTo>
                    <a:lnTo>
                      <a:pt x="214619" y="377701"/>
                    </a:lnTo>
                    <a:lnTo>
                      <a:pt x="184099" y="405378"/>
                    </a:lnTo>
                    <a:lnTo>
                      <a:pt x="152110" y="428154"/>
                    </a:lnTo>
                    <a:lnTo>
                      <a:pt x="187349" y="416598"/>
                    </a:lnTo>
                    <a:lnTo>
                      <a:pt x="233797" y="396710"/>
                    </a:lnTo>
                    <a:lnTo>
                      <a:pt x="284587" y="367005"/>
                    </a:lnTo>
                    <a:lnTo>
                      <a:pt x="332848" y="326000"/>
                    </a:lnTo>
                    <a:lnTo>
                      <a:pt x="360425" y="287196"/>
                    </a:lnTo>
                    <a:lnTo>
                      <a:pt x="375234" y="244270"/>
                    </a:lnTo>
                    <a:lnTo>
                      <a:pt x="377869" y="199371"/>
                    </a:lnTo>
                    <a:lnTo>
                      <a:pt x="368925" y="154650"/>
                    </a:lnTo>
                    <a:lnTo>
                      <a:pt x="348998" y="112255"/>
                    </a:lnTo>
                    <a:lnTo>
                      <a:pt x="318680" y="74337"/>
                    </a:lnTo>
                    <a:lnTo>
                      <a:pt x="278567" y="43045"/>
                    </a:lnTo>
                    <a:lnTo>
                      <a:pt x="211777" y="14129"/>
                    </a:lnTo>
                    <a:lnTo>
                      <a:pt x="179907" y="5437"/>
                    </a:lnTo>
                    <a:lnTo>
                      <a:pt x="153838" y="0"/>
                    </a:lnTo>
                    <a:close/>
                  </a:path>
                </a:pathLst>
              </a:custGeom>
              <a:solidFill>
                <a:srgbClr val="6A8A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sp>
            <p:nvSpPr>
              <p:cNvPr id="40973" name="object 33">
                <a:extLst>
                  <a:ext uri="{FF2B5EF4-FFF2-40B4-BE49-F238E27FC236}">
                    <a16:creationId xmlns:a16="http://schemas.microsoft.com/office/drawing/2014/main" id="{D1651816-A284-0931-BC8C-A52EA4095F25}"/>
                  </a:ext>
                </a:extLst>
              </p:cNvPr>
              <p:cNvSpPr>
                <a:spLocks/>
              </p:cNvSpPr>
              <p:nvPr/>
            </p:nvSpPr>
            <p:spPr bwMode="auto">
              <a:xfrm>
                <a:off x="837957" y="570821"/>
                <a:ext cx="290830" cy="260985"/>
              </a:xfrm>
              <a:custGeom>
                <a:avLst/>
                <a:gdLst>
                  <a:gd name="T0" fmla="*/ 248872 w 290830"/>
                  <a:gd name="T1" fmla="*/ 0 h 260984"/>
                  <a:gd name="T2" fmla="*/ 174347 w 290830"/>
                  <a:gd name="T3" fmla="*/ 2216 h 260984"/>
                  <a:gd name="T4" fmla="*/ 115739 w 290830"/>
                  <a:gd name="T5" fmla="*/ 12998 h 260984"/>
                  <a:gd name="T6" fmla="*/ 71293 w 290830"/>
                  <a:gd name="T7" fmla="*/ 30700 h 260984"/>
                  <a:gd name="T8" fmla="*/ 39252 w 290830"/>
                  <a:gd name="T9" fmla="*/ 53673 h 260984"/>
                  <a:gd name="T10" fmla="*/ 5361 w 290830"/>
                  <a:gd name="T11" fmla="*/ 108848 h 260984"/>
                  <a:gd name="T12" fmla="*/ 0 w 290830"/>
                  <a:gd name="T13" fmla="*/ 137756 h 260984"/>
                  <a:gd name="T14" fmla="*/ 4065 w 290830"/>
                  <a:gd name="T15" fmla="*/ 173142 h 260984"/>
                  <a:gd name="T16" fmla="*/ 21627 w 290830"/>
                  <a:gd name="T17" fmla="*/ 208490 h 260984"/>
                  <a:gd name="T18" fmla="*/ 52319 w 290830"/>
                  <a:gd name="T19" fmla="*/ 238141 h 260984"/>
                  <a:gd name="T20" fmla="*/ 95777 w 290830"/>
                  <a:gd name="T21" fmla="*/ 256433 h 260984"/>
                  <a:gd name="T22" fmla="*/ 143526 w 290830"/>
                  <a:gd name="T23" fmla="*/ 260758 h 260984"/>
                  <a:gd name="T24" fmla="*/ 185637 w 290830"/>
                  <a:gd name="T25" fmla="*/ 252856 h 260984"/>
                  <a:gd name="T26" fmla="*/ 223372 w 290830"/>
                  <a:gd name="T27" fmla="*/ 234436 h 260984"/>
                  <a:gd name="T28" fmla="*/ 257994 w 290830"/>
                  <a:gd name="T29" fmla="*/ 207207 h 260984"/>
                  <a:gd name="T30" fmla="*/ 290766 w 290830"/>
                  <a:gd name="T31" fmla="*/ 172876 h 260984"/>
                  <a:gd name="T32" fmla="*/ 270069 w 290830"/>
                  <a:gd name="T33" fmla="*/ 181017 h 260984"/>
                  <a:gd name="T34" fmla="*/ 227455 w 290830"/>
                  <a:gd name="T35" fmla="*/ 189008 h 260984"/>
                  <a:gd name="T36" fmla="*/ 175882 w 290830"/>
                  <a:gd name="T37" fmla="*/ 186453 h 260984"/>
                  <a:gd name="T38" fmla="*/ 128310 w 290830"/>
                  <a:gd name="T39" fmla="*/ 162960 h 260984"/>
                  <a:gd name="T40" fmla="*/ 112447 w 290830"/>
                  <a:gd name="T41" fmla="*/ 140230 h 260984"/>
                  <a:gd name="T42" fmla="*/ 106935 w 290830"/>
                  <a:gd name="T43" fmla="*/ 110830 h 260984"/>
                  <a:gd name="T44" fmla="*/ 114798 w 290830"/>
                  <a:gd name="T45" fmla="*/ 78436 h 260984"/>
                  <a:gd name="T46" fmla="*/ 139060 w 290830"/>
                  <a:gd name="T47" fmla="*/ 46718 h 260984"/>
                  <a:gd name="T48" fmla="*/ 182743 w 290830"/>
                  <a:gd name="T49" fmla="*/ 19348 h 260984"/>
                  <a:gd name="T50" fmla="*/ 248872 w 290830"/>
                  <a:gd name="T51" fmla="*/ 0 h 260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0830" h="260984">
                    <a:moveTo>
                      <a:pt x="248872" y="0"/>
                    </a:moveTo>
                    <a:lnTo>
                      <a:pt x="174347" y="2216"/>
                    </a:lnTo>
                    <a:lnTo>
                      <a:pt x="115739" y="12998"/>
                    </a:lnTo>
                    <a:lnTo>
                      <a:pt x="71293" y="30700"/>
                    </a:lnTo>
                    <a:lnTo>
                      <a:pt x="39252" y="53673"/>
                    </a:lnTo>
                    <a:lnTo>
                      <a:pt x="5361" y="108848"/>
                    </a:lnTo>
                    <a:lnTo>
                      <a:pt x="0" y="137754"/>
                    </a:lnTo>
                    <a:lnTo>
                      <a:pt x="4065" y="173140"/>
                    </a:lnTo>
                    <a:lnTo>
                      <a:pt x="21627" y="208488"/>
                    </a:lnTo>
                    <a:lnTo>
                      <a:pt x="52319" y="238139"/>
                    </a:lnTo>
                    <a:lnTo>
                      <a:pt x="95777" y="256431"/>
                    </a:lnTo>
                    <a:lnTo>
                      <a:pt x="143526" y="260756"/>
                    </a:lnTo>
                    <a:lnTo>
                      <a:pt x="185637" y="252854"/>
                    </a:lnTo>
                    <a:lnTo>
                      <a:pt x="223372" y="234434"/>
                    </a:lnTo>
                    <a:lnTo>
                      <a:pt x="257994" y="207205"/>
                    </a:lnTo>
                    <a:lnTo>
                      <a:pt x="290766" y="172874"/>
                    </a:lnTo>
                    <a:lnTo>
                      <a:pt x="270069" y="181015"/>
                    </a:lnTo>
                    <a:lnTo>
                      <a:pt x="227455" y="189006"/>
                    </a:lnTo>
                    <a:lnTo>
                      <a:pt x="175882" y="186451"/>
                    </a:lnTo>
                    <a:lnTo>
                      <a:pt x="128310" y="162958"/>
                    </a:lnTo>
                    <a:lnTo>
                      <a:pt x="112447" y="140228"/>
                    </a:lnTo>
                    <a:lnTo>
                      <a:pt x="106935" y="110830"/>
                    </a:lnTo>
                    <a:lnTo>
                      <a:pt x="114798" y="78436"/>
                    </a:lnTo>
                    <a:lnTo>
                      <a:pt x="139060" y="46718"/>
                    </a:lnTo>
                    <a:lnTo>
                      <a:pt x="182743" y="19348"/>
                    </a:lnTo>
                    <a:lnTo>
                      <a:pt x="248872" y="0"/>
                    </a:lnTo>
                    <a:close/>
                  </a:path>
                </a:pathLst>
              </a:custGeom>
              <a:solidFill>
                <a:srgbClr val="EAB9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grpSp>
      </p:gr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D44ED9CE-1925-0DA6-2EB3-B79DA4A2E613}"/>
              </a:ext>
            </a:extLst>
          </p:cNvPr>
          <p:cNvSpPr>
            <a:spLocks noGrp="1"/>
          </p:cNvSpPr>
          <p:nvPr>
            <p:ph type="subTitle" idx="4294967295"/>
          </p:nvPr>
        </p:nvSpPr>
        <p:spPr>
          <a:xfrm>
            <a:off x="623888" y="1860550"/>
            <a:ext cx="8293100" cy="4495800"/>
          </a:xfrm>
        </p:spPr>
        <p:txBody>
          <a:bodyPr lIns="92075" tIns="46038" rIns="92075" bIns="46038"/>
          <a:lstStyle/>
          <a:p>
            <a:pPr marL="0" indent="0">
              <a:buFont typeface="Arial" panose="020B0604020202020204" pitchFamily="34" charset="0"/>
              <a:buNone/>
            </a:pPr>
            <a:br>
              <a:rPr lang="de-CH" altLang="de-DE" sz="2400">
                <a:solidFill>
                  <a:srgbClr val="376092"/>
                </a:solidFill>
              </a:rPr>
            </a:br>
            <a:r>
              <a:rPr lang="de-CH" altLang="de-DE" sz="2200">
                <a:latin typeface="Trebuchet MS" panose="020B0603020202020204" pitchFamily="34" charset="0"/>
              </a:rPr>
              <a:t> </a:t>
            </a:r>
            <a:endParaRPr lang="en-US" altLang="de-DE" sz="2200">
              <a:latin typeface="Trebuchet MS" panose="020B0603020202020204" pitchFamily="34" charset="0"/>
            </a:endParaRPr>
          </a:p>
        </p:txBody>
      </p:sp>
      <p:sp>
        <p:nvSpPr>
          <p:cNvPr id="24579" name="Foliennummernplatzhalter 5">
            <a:extLst>
              <a:ext uri="{FF2B5EF4-FFF2-40B4-BE49-F238E27FC236}">
                <a16:creationId xmlns:a16="http://schemas.microsoft.com/office/drawing/2014/main" id="{2C2B8776-0EF4-A90C-839F-713DEC9D282B}"/>
              </a:ext>
            </a:extLst>
          </p:cNvPr>
          <p:cNvSpPr>
            <a:spLocks noGrp="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fontAlgn="base">
              <a:spcBef>
                <a:spcPct val="0"/>
              </a:spcBef>
              <a:spcAft>
                <a:spcPct val="0"/>
              </a:spcAft>
              <a:buFontTx/>
              <a:buNone/>
            </a:pPr>
            <a:fld id="{AF69151E-E887-4864-8753-CB46E9FF9E30}" type="slidenum">
              <a:rPr lang="de-CH" altLang="de-DE" sz="1200" smtClean="0">
                <a:solidFill>
                  <a:srgbClr val="000000"/>
                </a:solidFill>
                <a:latin typeface="Calibri" panose="020F0502020204030204" pitchFamily="34" charset="0"/>
                <a:ea typeface="MS PGothic" panose="020B0600070205080204" pitchFamily="34" charset="-128"/>
              </a:rPr>
              <a:pPr fontAlgn="base">
                <a:spcBef>
                  <a:spcPct val="0"/>
                </a:spcBef>
                <a:spcAft>
                  <a:spcPct val="0"/>
                </a:spcAft>
                <a:buFontTx/>
                <a:buNone/>
              </a:pPr>
              <a:t>3</a:t>
            </a:fld>
            <a:endParaRPr lang="de-CH" altLang="de-DE" sz="1200">
              <a:solidFill>
                <a:srgbClr val="000000"/>
              </a:solidFill>
              <a:latin typeface="Calibri" panose="020F0502020204030204" pitchFamily="34" charset="0"/>
              <a:ea typeface="MS PGothic" panose="020B0600070205080204" pitchFamily="34" charset="-128"/>
            </a:endParaRPr>
          </a:p>
        </p:txBody>
      </p:sp>
      <p:sp>
        <p:nvSpPr>
          <p:cNvPr id="24580" name="Rectangle 2">
            <a:extLst>
              <a:ext uri="{FF2B5EF4-FFF2-40B4-BE49-F238E27FC236}">
                <a16:creationId xmlns:a16="http://schemas.microsoft.com/office/drawing/2014/main" id="{0A6F3BFB-FCA2-28D1-C47B-754CB1299863}"/>
              </a:ext>
            </a:extLst>
          </p:cNvPr>
          <p:cNvSpPr txBox="1">
            <a:spLocks noChangeArrowheads="1"/>
          </p:cNvSpPr>
          <p:nvPr/>
        </p:nvSpPr>
        <p:spPr bwMode="auto">
          <a:xfrm>
            <a:off x="587375" y="377825"/>
            <a:ext cx="82089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eaLnBrk="1" hangingPunct="1">
              <a:spcBef>
                <a:spcPct val="0"/>
              </a:spcBef>
              <a:buFontTx/>
              <a:buNone/>
            </a:pPr>
            <a:r>
              <a:rPr kumimoji="1" lang="de-CH" altLang="de-DE" sz="3000" b="1">
                <a:solidFill>
                  <a:srgbClr val="DC8C1C"/>
                </a:solidFill>
                <a:latin typeface="Roboto "/>
                <a:ea typeface="Roboto Light" panose="02000000000000000000" pitchFamily="2" charset="0"/>
                <a:cs typeface="Roboto Light" panose="02000000000000000000" pitchFamily="2" charset="0"/>
              </a:rPr>
              <a:t>Keynote</a:t>
            </a:r>
            <a:endParaRPr kumimoji="1" lang="de-CH" altLang="de-DE" sz="3000">
              <a:solidFill>
                <a:srgbClr val="DC8C1C"/>
              </a:solidFill>
              <a:latin typeface="Roboto "/>
              <a:ea typeface="Roboto Light" panose="02000000000000000000" pitchFamily="2" charset="0"/>
              <a:cs typeface="Roboto Light" panose="02000000000000000000" pitchFamily="2" charset="0"/>
            </a:endParaRPr>
          </a:p>
        </p:txBody>
      </p:sp>
      <p:sp>
        <p:nvSpPr>
          <p:cNvPr id="24581" name="Rectangle 3">
            <a:extLst>
              <a:ext uri="{FF2B5EF4-FFF2-40B4-BE49-F238E27FC236}">
                <a16:creationId xmlns:a16="http://schemas.microsoft.com/office/drawing/2014/main" id="{E69AADBF-39BF-36C3-1624-3B795A68DEF5}"/>
              </a:ext>
            </a:extLst>
          </p:cNvPr>
          <p:cNvSpPr txBox="1">
            <a:spLocks noChangeArrowheads="1"/>
          </p:cNvSpPr>
          <p:nvPr/>
        </p:nvSpPr>
        <p:spPr bwMode="auto">
          <a:xfrm>
            <a:off x="479425" y="2133600"/>
            <a:ext cx="102171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a:spcAft>
                <a:spcPts val="600"/>
              </a:spcAft>
              <a:buFont typeface="Arial" panose="020B0604020202020204" pitchFamily="34" charset="0"/>
              <a:buNone/>
            </a:pPr>
            <a:endParaRPr lang="en-US" altLang="de-DE" sz="2200">
              <a:latin typeface="Trebuchet MS" panose="020B0603020202020204" pitchFamily="34" charset="0"/>
            </a:endParaRPr>
          </a:p>
        </p:txBody>
      </p:sp>
      <p:sp>
        <p:nvSpPr>
          <p:cNvPr id="3" name="Rectangle 3">
            <a:extLst>
              <a:ext uri="{FF2B5EF4-FFF2-40B4-BE49-F238E27FC236}">
                <a16:creationId xmlns:a16="http://schemas.microsoft.com/office/drawing/2014/main" id="{40D68419-0A04-F7FC-6D8C-CA45ACC68495}"/>
              </a:ext>
            </a:extLst>
          </p:cNvPr>
          <p:cNvSpPr txBox="1">
            <a:spLocks noChangeArrowheads="1"/>
          </p:cNvSpPr>
          <p:nvPr/>
        </p:nvSpPr>
        <p:spPr bwMode="auto">
          <a:xfrm>
            <a:off x="614363" y="1866900"/>
            <a:ext cx="8794750" cy="4495800"/>
          </a:xfrm>
          <a:prstGeom prst="rect">
            <a:avLst/>
          </a:prstGeom>
          <a:noFill/>
          <a:ln>
            <a:noFill/>
          </a:ln>
        </p:spPr>
        <p:txBody>
          <a:bodyPr lIns="92075" tIns="46038" rIns="92075" bIns="46038">
            <a:normAutofit lnSpcReduction="10000"/>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Font typeface="Arial" pitchFamily="34" charset="0"/>
              <a:buNone/>
              <a:defRPr/>
            </a:pPr>
            <a:r>
              <a:rPr lang="de-CH" sz="3000" b="1" dirty="0">
                <a:ea typeface="MS PGothic"/>
              </a:rPr>
              <a:t>Marcel Salathé</a:t>
            </a:r>
          </a:p>
          <a:p>
            <a:pPr marL="0" indent="0">
              <a:spcAft>
                <a:spcPts val="600"/>
              </a:spcAft>
              <a:buFont typeface="Arial" pitchFamily="34" charset="0"/>
              <a:buNone/>
              <a:defRPr/>
            </a:pPr>
            <a:r>
              <a:rPr lang="de-CH" sz="2600" dirty="0">
                <a:ea typeface="MS PGothic"/>
              </a:rPr>
              <a:t>Co-Direktor AI Center EPFL</a:t>
            </a:r>
          </a:p>
          <a:p>
            <a:pPr marL="0" indent="0">
              <a:spcAft>
                <a:spcPts val="600"/>
              </a:spcAft>
              <a:buFont typeface="Arial" pitchFamily="34" charset="0"/>
              <a:buNone/>
              <a:defRPr/>
            </a:pPr>
            <a:r>
              <a:rPr lang="de-CH" sz="2600" dirty="0">
                <a:ea typeface="MS PGothic"/>
              </a:rPr>
              <a:t>Was bedeutet KI für den Fachkräftemangel?</a:t>
            </a:r>
            <a:br>
              <a:rPr lang="de-CH" sz="2600" dirty="0">
                <a:ea typeface="MS PGothic"/>
              </a:rPr>
            </a:br>
            <a:endParaRPr lang="de-CH" sz="2600" dirty="0">
              <a:ea typeface="MS PGothic"/>
            </a:endParaRPr>
          </a:p>
          <a:p>
            <a:pPr marL="0" indent="0">
              <a:spcAft>
                <a:spcPts val="600"/>
              </a:spcAft>
              <a:buFont typeface="Arial" pitchFamily="34" charset="0"/>
              <a:buNone/>
              <a:defRPr/>
            </a:pPr>
            <a:r>
              <a:rPr lang="de-CH" sz="2600" i="1" dirty="0">
                <a:ea typeface="MS PGothic"/>
              </a:rPr>
              <a:t>Co-</a:t>
            </a:r>
            <a:r>
              <a:rPr lang="de-CH" sz="2600" i="1" dirty="0" err="1">
                <a:ea typeface="MS PGothic"/>
              </a:rPr>
              <a:t>directeur</a:t>
            </a:r>
            <a:r>
              <a:rPr lang="de-CH" sz="2600" i="1" dirty="0">
                <a:ea typeface="MS PGothic"/>
              </a:rPr>
              <a:t> du </a:t>
            </a:r>
            <a:r>
              <a:rPr lang="de-CH" sz="2600" i="1" dirty="0" err="1">
                <a:ea typeface="MS PGothic"/>
              </a:rPr>
              <a:t>Centre</a:t>
            </a:r>
            <a:r>
              <a:rPr lang="de-CH" sz="2600" i="1" dirty="0">
                <a:ea typeface="MS PGothic"/>
              </a:rPr>
              <a:t> </a:t>
            </a:r>
            <a:r>
              <a:rPr lang="de-CH" sz="2600" i="1" dirty="0" err="1">
                <a:ea typeface="MS PGothic"/>
              </a:rPr>
              <a:t>d'intelligence</a:t>
            </a:r>
            <a:r>
              <a:rPr lang="de-CH" sz="2600" i="1" dirty="0">
                <a:ea typeface="MS PGothic"/>
              </a:rPr>
              <a:t> </a:t>
            </a:r>
            <a:r>
              <a:rPr lang="de-CH" sz="2600" i="1" dirty="0" err="1">
                <a:ea typeface="MS PGothic"/>
              </a:rPr>
              <a:t>artificielle</a:t>
            </a:r>
            <a:r>
              <a:rPr lang="de-CH" sz="2600" i="1" dirty="0">
                <a:ea typeface="MS PGothic"/>
              </a:rPr>
              <a:t> de </a:t>
            </a:r>
            <a:r>
              <a:rPr lang="de-CH" sz="2600" i="1" dirty="0" err="1">
                <a:ea typeface="MS PGothic"/>
              </a:rPr>
              <a:t>l’EPFL</a:t>
            </a:r>
            <a:endParaRPr lang="de-CH" sz="2600" i="1" dirty="0">
              <a:ea typeface="MS PGothic"/>
            </a:endParaRPr>
          </a:p>
          <a:p>
            <a:pPr marL="0" indent="0">
              <a:spcAft>
                <a:spcPts val="600"/>
              </a:spcAft>
              <a:buFont typeface="Arial" pitchFamily="34" charset="0"/>
              <a:buNone/>
              <a:defRPr/>
            </a:pPr>
            <a:r>
              <a:rPr lang="fr-FR" sz="2600" i="1" dirty="0">
                <a:ea typeface="MS PGothic"/>
              </a:rPr>
              <a:t>Quel impact peut avoir l'IA pour le problème de la pénurie de main-d'œuvre qualifiée ? </a:t>
            </a:r>
            <a:endParaRPr lang="de-CH" sz="2600" i="1" dirty="0">
              <a:ea typeface="MS PGothic"/>
            </a:endParaRPr>
          </a:p>
          <a:p>
            <a:pPr marL="0" indent="0">
              <a:spcAft>
                <a:spcPts val="600"/>
              </a:spcAft>
              <a:buFont typeface="Arial" pitchFamily="34" charset="0"/>
              <a:buNone/>
              <a:defRPr/>
            </a:pPr>
            <a:br>
              <a:rPr lang="de-CH" sz="2800" dirty="0">
                <a:ea typeface="MS PGothic"/>
              </a:rPr>
            </a:br>
            <a:r>
              <a:rPr lang="de-CH" sz="2800" dirty="0">
                <a:ea typeface="MS PGothic"/>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8" descr="A laboratory scene showing a theorist and a practitioner working together. The theorist, dressed in formal attire, is sketching complex equations on a whiteboard, while the practitioner, in a lab coat, is building a prototype based on those equations. Sparks of creativity and innovation are symbolized by glowing lines connecting their work. The environment is futuristic with advanced scientific equipment, emphasizing the synergy of theory and practice leading to groundbreaking innovation.">
            <a:extLst>
              <a:ext uri="{FF2B5EF4-FFF2-40B4-BE49-F238E27FC236}">
                <a16:creationId xmlns:a16="http://schemas.microsoft.com/office/drawing/2014/main" id="{4A36298C-9DA2-9122-7E77-EAFA35CCA518}"/>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800">
              <a:solidFill>
                <a:srgbClr val="000000"/>
              </a:solidFill>
            </a:endParaRPr>
          </a:p>
        </p:txBody>
      </p:sp>
      <p:graphicFrame>
        <p:nvGraphicFramePr>
          <p:cNvPr id="3" name="Diagramm 2">
            <a:extLst>
              <a:ext uri="{FF2B5EF4-FFF2-40B4-BE49-F238E27FC236}">
                <a16:creationId xmlns:a16="http://schemas.microsoft.com/office/drawing/2014/main" id="{E88597A3-578C-097F-81B2-AB02FE1B7583}"/>
              </a:ext>
            </a:extLst>
          </p:cNvPr>
          <p:cNvGraphicFramePr/>
          <p:nvPr/>
        </p:nvGraphicFramePr>
        <p:xfrm>
          <a:off x="66501" y="413596"/>
          <a:ext cx="11895513" cy="6336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3012" name="Gruppieren 1">
            <a:extLst>
              <a:ext uri="{FF2B5EF4-FFF2-40B4-BE49-F238E27FC236}">
                <a16:creationId xmlns:a16="http://schemas.microsoft.com/office/drawing/2014/main" id="{B05804E3-AB37-99BF-7736-78E759461C30}"/>
              </a:ext>
            </a:extLst>
          </p:cNvPr>
          <p:cNvGrpSpPr>
            <a:grpSpLocks/>
          </p:cNvGrpSpPr>
          <p:nvPr/>
        </p:nvGrpSpPr>
        <p:grpSpPr bwMode="auto">
          <a:xfrm>
            <a:off x="10523538" y="174625"/>
            <a:ext cx="1592262" cy="468313"/>
            <a:chOff x="837957" y="418835"/>
            <a:chExt cx="1591290" cy="466797"/>
          </a:xfrm>
        </p:grpSpPr>
        <p:pic>
          <p:nvPicPr>
            <p:cNvPr id="43013" name="object 21">
              <a:extLst>
                <a:ext uri="{FF2B5EF4-FFF2-40B4-BE49-F238E27FC236}">
                  <a16:creationId xmlns:a16="http://schemas.microsoft.com/office/drawing/2014/main" id="{05A93B09-A75C-E575-1283-E66CC94BF3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5121"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object 22">
              <a:extLst>
                <a:ext uri="{FF2B5EF4-FFF2-40B4-BE49-F238E27FC236}">
                  <a16:creationId xmlns:a16="http://schemas.microsoft.com/office/drawing/2014/main" id="{2AB420BC-7DE4-021F-C35B-2C35C7309C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3871" y="712413"/>
              <a:ext cx="97609" cy="17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5" name="object 23">
              <a:extLst>
                <a:ext uri="{FF2B5EF4-FFF2-40B4-BE49-F238E27FC236}">
                  <a16:creationId xmlns:a16="http://schemas.microsoft.com/office/drawing/2014/main" id="{988D432B-8F18-CE90-64FE-050CAE3598C0}"/>
                </a:ext>
              </a:extLst>
            </p:cNvPr>
            <p:cNvGrpSpPr>
              <a:grpSpLocks/>
            </p:cNvGrpSpPr>
            <p:nvPr/>
          </p:nvGrpSpPr>
          <p:grpSpPr bwMode="auto">
            <a:xfrm>
              <a:off x="1697324" y="712411"/>
              <a:ext cx="195580" cy="123189"/>
              <a:chOff x="1697324" y="712411"/>
              <a:chExt cx="195580" cy="123189"/>
            </a:xfrm>
          </p:grpSpPr>
          <p:pic>
            <p:nvPicPr>
              <p:cNvPr id="43024" name="object 24">
                <a:extLst>
                  <a:ext uri="{FF2B5EF4-FFF2-40B4-BE49-F238E27FC236}">
                    <a16:creationId xmlns:a16="http://schemas.microsoft.com/office/drawing/2014/main" id="{90EA1D73-0E72-8ED3-0BD1-F12FD513C1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7324" y="712411"/>
                <a:ext cx="65977"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object 25">
                <a:extLst>
                  <a:ext uri="{FF2B5EF4-FFF2-40B4-BE49-F238E27FC236}">
                    <a16:creationId xmlns:a16="http://schemas.microsoft.com/office/drawing/2014/main" id="{E12E29D7-675A-E620-1486-61467173B2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7405" y="712412"/>
                <a:ext cx="95127"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6" name="object 26">
              <a:extLst>
                <a:ext uri="{FF2B5EF4-FFF2-40B4-BE49-F238E27FC236}">
                  <a16:creationId xmlns:a16="http://schemas.microsoft.com/office/drawing/2014/main" id="{A12B9AD3-8607-6A8B-0F67-D2DD348D06C2}"/>
                </a:ext>
              </a:extLst>
            </p:cNvPr>
            <p:cNvGrpSpPr>
              <a:grpSpLocks/>
            </p:cNvGrpSpPr>
            <p:nvPr/>
          </p:nvGrpSpPr>
          <p:grpSpPr bwMode="auto">
            <a:xfrm>
              <a:off x="1943690" y="670651"/>
              <a:ext cx="355600" cy="165100"/>
              <a:chOff x="1943690" y="670651"/>
              <a:chExt cx="355600" cy="165100"/>
            </a:xfrm>
          </p:grpSpPr>
          <p:pic>
            <p:nvPicPr>
              <p:cNvPr id="43021" name="object 27">
                <a:extLst>
                  <a:ext uri="{FF2B5EF4-FFF2-40B4-BE49-F238E27FC236}">
                    <a16:creationId xmlns:a16="http://schemas.microsoft.com/office/drawing/2014/main" id="{CDDD33BE-5886-279D-808F-191D6EC884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3690" y="712411"/>
                <a:ext cx="94646"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object 28">
                <a:extLst>
                  <a:ext uri="{FF2B5EF4-FFF2-40B4-BE49-F238E27FC236}">
                    <a16:creationId xmlns:a16="http://schemas.microsoft.com/office/drawing/2014/main" id="{78CF485F-4B8E-00EF-ACEC-24FE5441A94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79600" y="670651"/>
                <a:ext cx="85243" cy="16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object 29">
                <a:extLst>
                  <a:ext uri="{FF2B5EF4-FFF2-40B4-BE49-F238E27FC236}">
                    <a16:creationId xmlns:a16="http://schemas.microsoft.com/office/drawing/2014/main" id="{4A78A5B1-ADD6-BEB4-0CE5-BFAE471A480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6855"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17" name="object 30">
              <a:extLst>
                <a:ext uri="{FF2B5EF4-FFF2-40B4-BE49-F238E27FC236}">
                  <a16:creationId xmlns:a16="http://schemas.microsoft.com/office/drawing/2014/main" id="{6B38B9BF-A934-34A4-84C2-146AA839E8A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53135" y="712416"/>
              <a:ext cx="7611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8" name="object 31">
              <a:extLst>
                <a:ext uri="{FF2B5EF4-FFF2-40B4-BE49-F238E27FC236}">
                  <a16:creationId xmlns:a16="http://schemas.microsoft.com/office/drawing/2014/main" id="{82387776-4D62-F26A-2F9C-2D63D7ADC407}"/>
                </a:ext>
              </a:extLst>
            </p:cNvPr>
            <p:cNvGrpSpPr>
              <a:grpSpLocks/>
            </p:cNvGrpSpPr>
            <p:nvPr/>
          </p:nvGrpSpPr>
          <p:grpSpPr bwMode="auto">
            <a:xfrm>
              <a:off x="837957" y="418835"/>
              <a:ext cx="450215" cy="428625"/>
              <a:chOff x="837957" y="418835"/>
              <a:chExt cx="450215" cy="428625"/>
            </a:xfrm>
          </p:grpSpPr>
          <p:sp>
            <p:nvSpPr>
              <p:cNvPr id="43019" name="object 32">
                <a:extLst>
                  <a:ext uri="{FF2B5EF4-FFF2-40B4-BE49-F238E27FC236}">
                    <a16:creationId xmlns:a16="http://schemas.microsoft.com/office/drawing/2014/main" id="{D23EAB3D-0CB5-B717-1DA3-777D8B7CC142}"/>
                  </a:ext>
                </a:extLst>
              </p:cNvPr>
              <p:cNvSpPr>
                <a:spLocks/>
              </p:cNvSpPr>
              <p:nvPr/>
            </p:nvSpPr>
            <p:spPr bwMode="auto">
              <a:xfrm>
                <a:off x="909714" y="418835"/>
                <a:ext cx="378460" cy="428625"/>
              </a:xfrm>
              <a:custGeom>
                <a:avLst/>
                <a:gdLst>
                  <a:gd name="T0" fmla="*/ 153838 w 378459"/>
                  <a:gd name="T1" fmla="*/ 0 h 428625"/>
                  <a:gd name="T2" fmla="*/ 0 w 378459"/>
                  <a:gd name="T3" fmla="*/ 102269 h 428625"/>
                  <a:gd name="T4" fmla="*/ 43557 w 378459"/>
                  <a:gd name="T5" fmla="*/ 93096 h 428625"/>
                  <a:gd name="T6" fmla="*/ 82209 w 378459"/>
                  <a:gd name="T7" fmla="*/ 90810 h 428625"/>
                  <a:gd name="T8" fmla="*/ 145367 w 378459"/>
                  <a:gd name="T9" fmla="*/ 100342 h 428625"/>
                  <a:gd name="T10" fmla="*/ 194224 w 378459"/>
                  <a:gd name="T11" fmla="*/ 121387 h 428625"/>
                  <a:gd name="T12" fmla="*/ 230705 w 378459"/>
                  <a:gd name="T13" fmla="*/ 151051 h 428625"/>
                  <a:gd name="T14" fmla="*/ 255105 w 378459"/>
                  <a:gd name="T15" fmla="*/ 187138 h 428625"/>
                  <a:gd name="T16" fmla="*/ 267715 w 378459"/>
                  <a:gd name="T17" fmla="*/ 227453 h 428625"/>
                  <a:gd name="T18" fmla="*/ 268829 w 378459"/>
                  <a:gd name="T19" fmla="*/ 269802 h 428625"/>
                  <a:gd name="T20" fmla="*/ 258737 w 378459"/>
                  <a:gd name="T21" fmla="*/ 311990 h 428625"/>
                  <a:gd name="T22" fmla="*/ 240543 w 378459"/>
                  <a:gd name="T23" fmla="*/ 346210 h 428625"/>
                  <a:gd name="T24" fmla="*/ 214621 w 378459"/>
                  <a:gd name="T25" fmla="*/ 377701 h 428625"/>
                  <a:gd name="T26" fmla="*/ 184099 w 378459"/>
                  <a:gd name="T27" fmla="*/ 405378 h 428625"/>
                  <a:gd name="T28" fmla="*/ 152110 w 378459"/>
                  <a:gd name="T29" fmla="*/ 428154 h 428625"/>
                  <a:gd name="T30" fmla="*/ 187349 w 378459"/>
                  <a:gd name="T31" fmla="*/ 416598 h 428625"/>
                  <a:gd name="T32" fmla="*/ 233799 w 378459"/>
                  <a:gd name="T33" fmla="*/ 396710 h 428625"/>
                  <a:gd name="T34" fmla="*/ 284589 w 378459"/>
                  <a:gd name="T35" fmla="*/ 367005 h 428625"/>
                  <a:gd name="T36" fmla="*/ 332850 w 378459"/>
                  <a:gd name="T37" fmla="*/ 326000 h 428625"/>
                  <a:gd name="T38" fmla="*/ 360427 w 378459"/>
                  <a:gd name="T39" fmla="*/ 287196 h 428625"/>
                  <a:gd name="T40" fmla="*/ 375236 w 378459"/>
                  <a:gd name="T41" fmla="*/ 244270 h 428625"/>
                  <a:gd name="T42" fmla="*/ 377871 w 378459"/>
                  <a:gd name="T43" fmla="*/ 199371 h 428625"/>
                  <a:gd name="T44" fmla="*/ 368927 w 378459"/>
                  <a:gd name="T45" fmla="*/ 154650 h 428625"/>
                  <a:gd name="T46" fmla="*/ 349000 w 378459"/>
                  <a:gd name="T47" fmla="*/ 112255 h 428625"/>
                  <a:gd name="T48" fmla="*/ 318682 w 378459"/>
                  <a:gd name="T49" fmla="*/ 74337 h 428625"/>
                  <a:gd name="T50" fmla="*/ 278569 w 378459"/>
                  <a:gd name="T51" fmla="*/ 43045 h 428625"/>
                  <a:gd name="T52" fmla="*/ 211779 w 378459"/>
                  <a:gd name="T53" fmla="*/ 14129 h 428625"/>
                  <a:gd name="T54" fmla="*/ 179907 w 378459"/>
                  <a:gd name="T55" fmla="*/ 5437 h 428625"/>
                  <a:gd name="T56" fmla="*/ 153838 w 378459"/>
                  <a:gd name="T57" fmla="*/ 0 h 4286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8459" h="428625">
                    <a:moveTo>
                      <a:pt x="153838" y="0"/>
                    </a:moveTo>
                    <a:lnTo>
                      <a:pt x="0" y="102269"/>
                    </a:lnTo>
                    <a:lnTo>
                      <a:pt x="43557" y="93096"/>
                    </a:lnTo>
                    <a:lnTo>
                      <a:pt x="82209" y="90810"/>
                    </a:lnTo>
                    <a:lnTo>
                      <a:pt x="145367" y="100342"/>
                    </a:lnTo>
                    <a:lnTo>
                      <a:pt x="194222" y="121387"/>
                    </a:lnTo>
                    <a:lnTo>
                      <a:pt x="230703" y="151051"/>
                    </a:lnTo>
                    <a:lnTo>
                      <a:pt x="255103" y="187138"/>
                    </a:lnTo>
                    <a:lnTo>
                      <a:pt x="267713" y="227453"/>
                    </a:lnTo>
                    <a:lnTo>
                      <a:pt x="268827" y="269802"/>
                    </a:lnTo>
                    <a:lnTo>
                      <a:pt x="258735" y="311990"/>
                    </a:lnTo>
                    <a:lnTo>
                      <a:pt x="240541" y="346210"/>
                    </a:lnTo>
                    <a:lnTo>
                      <a:pt x="214619" y="377701"/>
                    </a:lnTo>
                    <a:lnTo>
                      <a:pt x="184099" y="405378"/>
                    </a:lnTo>
                    <a:lnTo>
                      <a:pt x="152110" y="428154"/>
                    </a:lnTo>
                    <a:lnTo>
                      <a:pt x="187349" y="416598"/>
                    </a:lnTo>
                    <a:lnTo>
                      <a:pt x="233797" y="396710"/>
                    </a:lnTo>
                    <a:lnTo>
                      <a:pt x="284587" y="367005"/>
                    </a:lnTo>
                    <a:lnTo>
                      <a:pt x="332848" y="326000"/>
                    </a:lnTo>
                    <a:lnTo>
                      <a:pt x="360425" y="287196"/>
                    </a:lnTo>
                    <a:lnTo>
                      <a:pt x="375234" y="244270"/>
                    </a:lnTo>
                    <a:lnTo>
                      <a:pt x="377869" y="199371"/>
                    </a:lnTo>
                    <a:lnTo>
                      <a:pt x="368925" y="154650"/>
                    </a:lnTo>
                    <a:lnTo>
                      <a:pt x="348998" y="112255"/>
                    </a:lnTo>
                    <a:lnTo>
                      <a:pt x="318680" y="74337"/>
                    </a:lnTo>
                    <a:lnTo>
                      <a:pt x="278567" y="43045"/>
                    </a:lnTo>
                    <a:lnTo>
                      <a:pt x="211777" y="14129"/>
                    </a:lnTo>
                    <a:lnTo>
                      <a:pt x="179907" y="5437"/>
                    </a:lnTo>
                    <a:lnTo>
                      <a:pt x="153838" y="0"/>
                    </a:lnTo>
                    <a:close/>
                  </a:path>
                </a:pathLst>
              </a:custGeom>
              <a:solidFill>
                <a:srgbClr val="6A8A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sp>
            <p:nvSpPr>
              <p:cNvPr id="43020" name="object 33">
                <a:extLst>
                  <a:ext uri="{FF2B5EF4-FFF2-40B4-BE49-F238E27FC236}">
                    <a16:creationId xmlns:a16="http://schemas.microsoft.com/office/drawing/2014/main" id="{36924C45-71E8-3BD9-4959-A341E6E1DEEE}"/>
                  </a:ext>
                </a:extLst>
              </p:cNvPr>
              <p:cNvSpPr>
                <a:spLocks/>
              </p:cNvSpPr>
              <p:nvPr/>
            </p:nvSpPr>
            <p:spPr bwMode="auto">
              <a:xfrm>
                <a:off x="837957" y="570821"/>
                <a:ext cx="290830" cy="260985"/>
              </a:xfrm>
              <a:custGeom>
                <a:avLst/>
                <a:gdLst>
                  <a:gd name="T0" fmla="*/ 248872 w 290830"/>
                  <a:gd name="T1" fmla="*/ 0 h 260984"/>
                  <a:gd name="T2" fmla="*/ 174347 w 290830"/>
                  <a:gd name="T3" fmla="*/ 2216 h 260984"/>
                  <a:gd name="T4" fmla="*/ 115739 w 290830"/>
                  <a:gd name="T5" fmla="*/ 12998 h 260984"/>
                  <a:gd name="T6" fmla="*/ 71293 w 290830"/>
                  <a:gd name="T7" fmla="*/ 30700 h 260984"/>
                  <a:gd name="T8" fmla="*/ 39252 w 290830"/>
                  <a:gd name="T9" fmla="*/ 53673 h 260984"/>
                  <a:gd name="T10" fmla="*/ 5361 w 290830"/>
                  <a:gd name="T11" fmla="*/ 108848 h 260984"/>
                  <a:gd name="T12" fmla="*/ 0 w 290830"/>
                  <a:gd name="T13" fmla="*/ 137756 h 260984"/>
                  <a:gd name="T14" fmla="*/ 4065 w 290830"/>
                  <a:gd name="T15" fmla="*/ 173142 h 260984"/>
                  <a:gd name="T16" fmla="*/ 21627 w 290830"/>
                  <a:gd name="T17" fmla="*/ 208490 h 260984"/>
                  <a:gd name="T18" fmla="*/ 52319 w 290830"/>
                  <a:gd name="T19" fmla="*/ 238141 h 260984"/>
                  <a:gd name="T20" fmla="*/ 95777 w 290830"/>
                  <a:gd name="T21" fmla="*/ 256433 h 260984"/>
                  <a:gd name="T22" fmla="*/ 143526 w 290830"/>
                  <a:gd name="T23" fmla="*/ 260758 h 260984"/>
                  <a:gd name="T24" fmla="*/ 185637 w 290830"/>
                  <a:gd name="T25" fmla="*/ 252856 h 260984"/>
                  <a:gd name="T26" fmla="*/ 223372 w 290830"/>
                  <a:gd name="T27" fmla="*/ 234436 h 260984"/>
                  <a:gd name="T28" fmla="*/ 257994 w 290830"/>
                  <a:gd name="T29" fmla="*/ 207207 h 260984"/>
                  <a:gd name="T30" fmla="*/ 290766 w 290830"/>
                  <a:gd name="T31" fmla="*/ 172876 h 260984"/>
                  <a:gd name="T32" fmla="*/ 270069 w 290830"/>
                  <a:gd name="T33" fmla="*/ 181017 h 260984"/>
                  <a:gd name="T34" fmla="*/ 227455 w 290830"/>
                  <a:gd name="T35" fmla="*/ 189008 h 260984"/>
                  <a:gd name="T36" fmla="*/ 175882 w 290830"/>
                  <a:gd name="T37" fmla="*/ 186453 h 260984"/>
                  <a:gd name="T38" fmla="*/ 128310 w 290830"/>
                  <a:gd name="T39" fmla="*/ 162960 h 260984"/>
                  <a:gd name="T40" fmla="*/ 112447 w 290830"/>
                  <a:gd name="T41" fmla="*/ 140230 h 260984"/>
                  <a:gd name="T42" fmla="*/ 106935 w 290830"/>
                  <a:gd name="T43" fmla="*/ 110830 h 260984"/>
                  <a:gd name="T44" fmla="*/ 114798 w 290830"/>
                  <a:gd name="T45" fmla="*/ 78436 h 260984"/>
                  <a:gd name="T46" fmla="*/ 139060 w 290830"/>
                  <a:gd name="T47" fmla="*/ 46718 h 260984"/>
                  <a:gd name="T48" fmla="*/ 182743 w 290830"/>
                  <a:gd name="T49" fmla="*/ 19348 h 260984"/>
                  <a:gd name="T50" fmla="*/ 248872 w 290830"/>
                  <a:gd name="T51" fmla="*/ 0 h 260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0830" h="260984">
                    <a:moveTo>
                      <a:pt x="248872" y="0"/>
                    </a:moveTo>
                    <a:lnTo>
                      <a:pt x="174347" y="2216"/>
                    </a:lnTo>
                    <a:lnTo>
                      <a:pt x="115739" y="12998"/>
                    </a:lnTo>
                    <a:lnTo>
                      <a:pt x="71293" y="30700"/>
                    </a:lnTo>
                    <a:lnTo>
                      <a:pt x="39252" y="53673"/>
                    </a:lnTo>
                    <a:lnTo>
                      <a:pt x="5361" y="108848"/>
                    </a:lnTo>
                    <a:lnTo>
                      <a:pt x="0" y="137754"/>
                    </a:lnTo>
                    <a:lnTo>
                      <a:pt x="4065" y="173140"/>
                    </a:lnTo>
                    <a:lnTo>
                      <a:pt x="21627" y="208488"/>
                    </a:lnTo>
                    <a:lnTo>
                      <a:pt x="52319" y="238139"/>
                    </a:lnTo>
                    <a:lnTo>
                      <a:pt x="95777" y="256431"/>
                    </a:lnTo>
                    <a:lnTo>
                      <a:pt x="143526" y="260756"/>
                    </a:lnTo>
                    <a:lnTo>
                      <a:pt x="185637" y="252854"/>
                    </a:lnTo>
                    <a:lnTo>
                      <a:pt x="223372" y="234434"/>
                    </a:lnTo>
                    <a:lnTo>
                      <a:pt x="257994" y="207205"/>
                    </a:lnTo>
                    <a:lnTo>
                      <a:pt x="290766" y="172874"/>
                    </a:lnTo>
                    <a:lnTo>
                      <a:pt x="270069" y="181015"/>
                    </a:lnTo>
                    <a:lnTo>
                      <a:pt x="227455" y="189006"/>
                    </a:lnTo>
                    <a:lnTo>
                      <a:pt x="175882" y="186451"/>
                    </a:lnTo>
                    <a:lnTo>
                      <a:pt x="128310" y="162958"/>
                    </a:lnTo>
                    <a:lnTo>
                      <a:pt x="112447" y="140228"/>
                    </a:lnTo>
                    <a:lnTo>
                      <a:pt x="106935" y="110830"/>
                    </a:lnTo>
                    <a:lnTo>
                      <a:pt x="114798" y="78436"/>
                    </a:lnTo>
                    <a:lnTo>
                      <a:pt x="139060" y="46718"/>
                    </a:lnTo>
                    <a:lnTo>
                      <a:pt x="182743" y="19348"/>
                    </a:lnTo>
                    <a:lnTo>
                      <a:pt x="248872" y="0"/>
                    </a:lnTo>
                    <a:close/>
                  </a:path>
                </a:pathLst>
              </a:custGeom>
              <a:solidFill>
                <a:srgbClr val="EAB9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grpSp>
      </p:gr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Gleichschenkliges Dreieck 36">
            <a:extLst>
              <a:ext uri="{FF2B5EF4-FFF2-40B4-BE49-F238E27FC236}">
                <a16:creationId xmlns:a16="http://schemas.microsoft.com/office/drawing/2014/main" id="{8CE97DCA-96EB-B415-11A0-0C9E156D4268}"/>
              </a:ext>
            </a:extLst>
          </p:cNvPr>
          <p:cNvSpPr/>
          <p:nvPr/>
        </p:nvSpPr>
        <p:spPr>
          <a:xfrm>
            <a:off x="2708275" y="327025"/>
            <a:ext cx="5373688" cy="5299075"/>
          </a:xfrm>
          <a:prstGeom prst="triangl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CH">
              <a:solidFill>
                <a:prstClr val="white"/>
              </a:solidFill>
            </a:endParaRPr>
          </a:p>
        </p:txBody>
      </p:sp>
      <p:sp>
        <p:nvSpPr>
          <p:cNvPr id="45059" name="AutoShape 8" descr="A laboratory scene showing a theorist and a practitioner working together. The theorist, dressed in formal attire, is sketching complex equations on a whiteboard, while the practitioner, in a lab coat, is building a prototype based on those equations. Sparks of creativity and innovation are symbolized by glowing lines connecting their work. The environment is futuristic with advanced scientific equipment, emphasizing the synergy of theory and practice leading to groundbreaking innovation.">
            <a:extLst>
              <a:ext uri="{FF2B5EF4-FFF2-40B4-BE49-F238E27FC236}">
                <a16:creationId xmlns:a16="http://schemas.microsoft.com/office/drawing/2014/main" id="{E773377B-4E52-EAB2-6281-7533A35787EF}"/>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800">
              <a:solidFill>
                <a:srgbClr val="000000"/>
              </a:solidFill>
            </a:endParaRPr>
          </a:p>
        </p:txBody>
      </p:sp>
      <p:graphicFrame>
        <p:nvGraphicFramePr>
          <p:cNvPr id="5" name="Diagramm 4">
            <a:extLst>
              <a:ext uri="{FF2B5EF4-FFF2-40B4-BE49-F238E27FC236}">
                <a16:creationId xmlns:a16="http://schemas.microsoft.com/office/drawing/2014/main" id="{E47F3027-AC25-816F-AF79-FC00A17AAC29}"/>
              </a:ext>
            </a:extLst>
          </p:cNvPr>
          <p:cNvGraphicFramePr/>
          <p:nvPr/>
        </p:nvGraphicFramePr>
        <p:xfrm>
          <a:off x="196476" y="252782"/>
          <a:ext cx="11273178" cy="5870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pieren 5">
            <a:extLst>
              <a:ext uri="{FF2B5EF4-FFF2-40B4-BE49-F238E27FC236}">
                <a16:creationId xmlns:a16="http://schemas.microsoft.com/office/drawing/2014/main" id="{FF2FA646-8C87-5A73-090E-DD264F0DA955}"/>
              </a:ext>
            </a:extLst>
          </p:cNvPr>
          <p:cNvGrpSpPr>
            <a:grpSpLocks/>
          </p:cNvGrpSpPr>
          <p:nvPr/>
        </p:nvGrpSpPr>
        <p:grpSpPr bwMode="auto">
          <a:xfrm>
            <a:off x="2873375" y="5191125"/>
            <a:ext cx="5040313" cy="1620838"/>
            <a:chOff x="3674822" y="3249859"/>
            <a:chExt cx="4725991" cy="1282700"/>
          </a:xfrm>
        </p:grpSpPr>
        <p:sp>
          <p:nvSpPr>
            <p:cNvPr id="7" name="Rechteck: abgerundete Ecken 6">
              <a:extLst>
                <a:ext uri="{FF2B5EF4-FFF2-40B4-BE49-F238E27FC236}">
                  <a16:creationId xmlns:a16="http://schemas.microsoft.com/office/drawing/2014/main" id="{77E3BA6E-6F23-7655-8C8C-09CEF172B730}"/>
                </a:ext>
              </a:extLst>
            </p:cNvPr>
            <p:cNvSpPr/>
            <p:nvPr/>
          </p:nvSpPr>
          <p:spPr>
            <a:xfrm>
              <a:off x="3677799" y="3249859"/>
              <a:ext cx="4723014" cy="1282700"/>
            </a:xfrm>
            <a:prstGeom prst="round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eaLnBrk="1" fontAlgn="auto" hangingPunct="1">
                <a:spcBef>
                  <a:spcPts val="0"/>
                </a:spcBef>
                <a:spcAft>
                  <a:spcPts val="0"/>
                </a:spcAft>
                <a:defRPr/>
              </a:pPr>
              <a:endParaRPr lang="de-CH">
                <a:solidFill>
                  <a:prstClr val="black">
                    <a:hueOff val="0"/>
                    <a:satOff val="0"/>
                    <a:lumOff val="0"/>
                    <a:alphaOff val="0"/>
                  </a:prstClr>
                </a:solidFill>
              </a:endParaRPr>
            </a:p>
          </p:txBody>
        </p:sp>
        <p:sp>
          <p:nvSpPr>
            <p:cNvPr id="9" name="Rechteck: abgerundete Ecken 4">
              <a:extLst>
                <a:ext uri="{FF2B5EF4-FFF2-40B4-BE49-F238E27FC236}">
                  <a16:creationId xmlns:a16="http://schemas.microsoft.com/office/drawing/2014/main" id="{E8FF1A49-2A34-A4EF-6376-5BB0E738B435}"/>
                </a:ext>
              </a:extLst>
            </p:cNvPr>
            <p:cNvSpPr txBox="1"/>
            <p:nvPr/>
          </p:nvSpPr>
          <p:spPr>
            <a:xfrm>
              <a:off x="3674822" y="3375491"/>
              <a:ext cx="4638169" cy="11570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60020" tIns="160020" rIns="160020" bIns="160020" spcCol="1270" anchor="ctr"/>
            <a:lstStyle/>
            <a:p>
              <a:pPr algn="ctr" defTabSz="1866900" eaLnBrk="1" fontAlgn="auto" hangingPunct="1">
                <a:lnSpc>
                  <a:spcPct val="90000"/>
                </a:lnSpc>
                <a:spcAft>
                  <a:spcPct val="35000"/>
                </a:spcAft>
                <a:defRPr/>
              </a:pPr>
              <a:r>
                <a:rPr lang="de-CH" sz="2400" b="1" dirty="0">
                  <a:solidFill>
                    <a:srgbClr val="00497F"/>
                  </a:solidFill>
                  <a:latin typeface="Aptos Display" panose="02110004020202020204"/>
                </a:rPr>
                <a:t>Soziale Kompetenzen</a:t>
              </a:r>
            </a:p>
            <a:p>
              <a:pPr algn="ctr" defTabSz="1866900" eaLnBrk="1" fontAlgn="auto" hangingPunct="1">
                <a:lnSpc>
                  <a:spcPct val="90000"/>
                </a:lnSpc>
                <a:spcAft>
                  <a:spcPct val="35000"/>
                </a:spcAft>
                <a:defRPr/>
              </a:pPr>
              <a:r>
                <a:rPr lang="de-CH" sz="2400" b="1" dirty="0">
                  <a:solidFill>
                    <a:srgbClr val="00497F"/>
                  </a:solidFill>
                  <a:latin typeface="Aptos Display" panose="02110004020202020204"/>
                </a:rPr>
                <a:t>Selbstkompetenzen</a:t>
              </a:r>
            </a:p>
          </p:txBody>
        </p:sp>
      </p:grpSp>
      <p:pic>
        <p:nvPicPr>
          <p:cNvPr id="45062" name="Grafik 2">
            <a:extLst>
              <a:ext uri="{FF2B5EF4-FFF2-40B4-BE49-F238E27FC236}">
                <a16:creationId xmlns:a16="http://schemas.microsoft.com/office/drawing/2014/main" id="{F7E9C527-7DE1-33F3-43AA-8E7733EF48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 y="139700"/>
            <a:ext cx="4676775"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3" name="Gruppieren 9">
            <a:extLst>
              <a:ext uri="{FF2B5EF4-FFF2-40B4-BE49-F238E27FC236}">
                <a16:creationId xmlns:a16="http://schemas.microsoft.com/office/drawing/2014/main" id="{58D661B4-9DD3-79B4-B790-E53159769D8D}"/>
              </a:ext>
            </a:extLst>
          </p:cNvPr>
          <p:cNvGrpSpPr>
            <a:grpSpLocks/>
          </p:cNvGrpSpPr>
          <p:nvPr/>
        </p:nvGrpSpPr>
        <p:grpSpPr bwMode="auto">
          <a:xfrm>
            <a:off x="10404475" y="139700"/>
            <a:ext cx="1590675" cy="466725"/>
            <a:chOff x="837957" y="418835"/>
            <a:chExt cx="1591290" cy="466797"/>
          </a:xfrm>
        </p:grpSpPr>
        <p:pic>
          <p:nvPicPr>
            <p:cNvPr id="45073" name="object 21">
              <a:extLst>
                <a:ext uri="{FF2B5EF4-FFF2-40B4-BE49-F238E27FC236}">
                  <a16:creationId xmlns:a16="http://schemas.microsoft.com/office/drawing/2014/main" id="{32E137D0-F3C6-0139-8491-1682B5300C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5121"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4" name="object 22">
              <a:extLst>
                <a:ext uri="{FF2B5EF4-FFF2-40B4-BE49-F238E27FC236}">
                  <a16:creationId xmlns:a16="http://schemas.microsoft.com/office/drawing/2014/main" id="{E4A1024C-775B-DEE7-B9B8-125356BC2C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3871" y="712413"/>
              <a:ext cx="97609" cy="17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75" name="object 23">
              <a:extLst>
                <a:ext uri="{FF2B5EF4-FFF2-40B4-BE49-F238E27FC236}">
                  <a16:creationId xmlns:a16="http://schemas.microsoft.com/office/drawing/2014/main" id="{49736130-075C-03E7-C09C-E0F160DEA26F}"/>
                </a:ext>
              </a:extLst>
            </p:cNvPr>
            <p:cNvGrpSpPr>
              <a:grpSpLocks/>
            </p:cNvGrpSpPr>
            <p:nvPr/>
          </p:nvGrpSpPr>
          <p:grpSpPr bwMode="auto">
            <a:xfrm>
              <a:off x="1697324" y="712411"/>
              <a:ext cx="195580" cy="123189"/>
              <a:chOff x="1697324" y="712411"/>
              <a:chExt cx="195580" cy="123189"/>
            </a:xfrm>
          </p:grpSpPr>
          <p:pic>
            <p:nvPicPr>
              <p:cNvPr id="45084" name="object 24">
                <a:extLst>
                  <a:ext uri="{FF2B5EF4-FFF2-40B4-BE49-F238E27FC236}">
                    <a16:creationId xmlns:a16="http://schemas.microsoft.com/office/drawing/2014/main" id="{53556D41-7948-7871-A3E6-F3C2C3AE02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97324" y="712411"/>
                <a:ext cx="65977"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5" name="object 25">
                <a:extLst>
                  <a:ext uri="{FF2B5EF4-FFF2-40B4-BE49-F238E27FC236}">
                    <a16:creationId xmlns:a16="http://schemas.microsoft.com/office/drawing/2014/main" id="{01EE9EB4-533A-F5F6-57DE-E05474761F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7405" y="712412"/>
                <a:ext cx="95127"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76" name="object 26">
              <a:extLst>
                <a:ext uri="{FF2B5EF4-FFF2-40B4-BE49-F238E27FC236}">
                  <a16:creationId xmlns:a16="http://schemas.microsoft.com/office/drawing/2014/main" id="{1A77A1BA-D0CE-DF9C-2CA3-AD70879D438A}"/>
                </a:ext>
              </a:extLst>
            </p:cNvPr>
            <p:cNvGrpSpPr>
              <a:grpSpLocks/>
            </p:cNvGrpSpPr>
            <p:nvPr/>
          </p:nvGrpSpPr>
          <p:grpSpPr bwMode="auto">
            <a:xfrm>
              <a:off x="1943690" y="670651"/>
              <a:ext cx="355600" cy="165100"/>
              <a:chOff x="1943690" y="670651"/>
              <a:chExt cx="355600" cy="165100"/>
            </a:xfrm>
          </p:grpSpPr>
          <p:pic>
            <p:nvPicPr>
              <p:cNvPr id="45081" name="object 27">
                <a:extLst>
                  <a:ext uri="{FF2B5EF4-FFF2-40B4-BE49-F238E27FC236}">
                    <a16:creationId xmlns:a16="http://schemas.microsoft.com/office/drawing/2014/main" id="{EEBFC1CF-AB55-0206-5D9A-B5428C857D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43690" y="712411"/>
                <a:ext cx="94646"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2" name="object 28">
                <a:extLst>
                  <a:ext uri="{FF2B5EF4-FFF2-40B4-BE49-F238E27FC236}">
                    <a16:creationId xmlns:a16="http://schemas.microsoft.com/office/drawing/2014/main" id="{70F5D1C2-BA5D-C7F1-1D24-C8D0902B98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79600" y="670651"/>
                <a:ext cx="85243" cy="16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3" name="object 29">
                <a:extLst>
                  <a:ext uri="{FF2B5EF4-FFF2-40B4-BE49-F238E27FC236}">
                    <a16:creationId xmlns:a16="http://schemas.microsoft.com/office/drawing/2014/main" id="{32B86579-6678-5EF6-760F-51672ABDD90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06855"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77" name="object 30">
              <a:extLst>
                <a:ext uri="{FF2B5EF4-FFF2-40B4-BE49-F238E27FC236}">
                  <a16:creationId xmlns:a16="http://schemas.microsoft.com/office/drawing/2014/main" id="{2128BF81-B79D-677C-7567-65201D98931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53135" y="712416"/>
              <a:ext cx="7611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78" name="object 31">
              <a:extLst>
                <a:ext uri="{FF2B5EF4-FFF2-40B4-BE49-F238E27FC236}">
                  <a16:creationId xmlns:a16="http://schemas.microsoft.com/office/drawing/2014/main" id="{CC1E8081-E0E1-02CF-4B6A-F4BA9E50B744}"/>
                </a:ext>
              </a:extLst>
            </p:cNvPr>
            <p:cNvGrpSpPr>
              <a:grpSpLocks/>
            </p:cNvGrpSpPr>
            <p:nvPr/>
          </p:nvGrpSpPr>
          <p:grpSpPr bwMode="auto">
            <a:xfrm>
              <a:off x="837957" y="418835"/>
              <a:ext cx="450215" cy="428625"/>
              <a:chOff x="837957" y="418835"/>
              <a:chExt cx="450215" cy="428625"/>
            </a:xfrm>
          </p:grpSpPr>
          <p:sp>
            <p:nvSpPr>
              <p:cNvPr id="45079" name="object 32">
                <a:extLst>
                  <a:ext uri="{FF2B5EF4-FFF2-40B4-BE49-F238E27FC236}">
                    <a16:creationId xmlns:a16="http://schemas.microsoft.com/office/drawing/2014/main" id="{D9FA7C8D-1DC5-6200-3FCE-94D1131815AE}"/>
                  </a:ext>
                </a:extLst>
              </p:cNvPr>
              <p:cNvSpPr>
                <a:spLocks/>
              </p:cNvSpPr>
              <p:nvPr/>
            </p:nvSpPr>
            <p:spPr bwMode="auto">
              <a:xfrm>
                <a:off x="909714" y="418835"/>
                <a:ext cx="378460" cy="428625"/>
              </a:xfrm>
              <a:custGeom>
                <a:avLst/>
                <a:gdLst>
                  <a:gd name="T0" fmla="*/ 153838 w 378459"/>
                  <a:gd name="T1" fmla="*/ 0 h 428625"/>
                  <a:gd name="T2" fmla="*/ 0 w 378459"/>
                  <a:gd name="T3" fmla="*/ 102269 h 428625"/>
                  <a:gd name="T4" fmla="*/ 43557 w 378459"/>
                  <a:gd name="T5" fmla="*/ 93096 h 428625"/>
                  <a:gd name="T6" fmla="*/ 82209 w 378459"/>
                  <a:gd name="T7" fmla="*/ 90810 h 428625"/>
                  <a:gd name="T8" fmla="*/ 145367 w 378459"/>
                  <a:gd name="T9" fmla="*/ 100342 h 428625"/>
                  <a:gd name="T10" fmla="*/ 194224 w 378459"/>
                  <a:gd name="T11" fmla="*/ 121387 h 428625"/>
                  <a:gd name="T12" fmla="*/ 230705 w 378459"/>
                  <a:gd name="T13" fmla="*/ 151051 h 428625"/>
                  <a:gd name="T14" fmla="*/ 255105 w 378459"/>
                  <a:gd name="T15" fmla="*/ 187138 h 428625"/>
                  <a:gd name="T16" fmla="*/ 267715 w 378459"/>
                  <a:gd name="T17" fmla="*/ 227453 h 428625"/>
                  <a:gd name="T18" fmla="*/ 268829 w 378459"/>
                  <a:gd name="T19" fmla="*/ 269802 h 428625"/>
                  <a:gd name="T20" fmla="*/ 258737 w 378459"/>
                  <a:gd name="T21" fmla="*/ 311990 h 428625"/>
                  <a:gd name="T22" fmla="*/ 240543 w 378459"/>
                  <a:gd name="T23" fmla="*/ 346210 h 428625"/>
                  <a:gd name="T24" fmla="*/ 214621 w 378459"/>
                  <a:gd name="T25" fmla="*/ 377701 h 428625"/>
                  <a:gd name="T26" fmla="*/ 184099 w 378459"/>
                  <a:gd name="T27" fmla="*/ 405378 h 428625"/>
                  <a:gd name="T28" fmla="*/ 152110 w 378459"/>
                  <a:gd name="T29" fmla="*/ 428154 h 428625"/>
                  <a:gd name="T30" fmla="*/ 187349 w 378459"/>
                  <a:gd name="T31" fmla="*/ 416598 h 428625"/>
                  <a:gd name="T32" fmla="*/ 233799 w 378459"/>
                  <a:gd name="T33" fmla="*/ 396710 h 428625"/>
                  <a:gd name="T34" fmla="*/ 284589 w 378459"/>
                  <a:gd name="T35" fmla="*/ 367005 h 428625"/>
                  <a:gd name="T36" fmla="*/ 332850 w 378459"/>
                  <a:gd name="T37" fmla="*/ 326000 h 428625"/>
                  <a:gd name="T38" fmla="*/ 360427 w 378459"/>
                  <a:gd name="T39" fmla="*/ 287196 h 428625"/>
                  <a:gd name="T40" fmla="*/ 375236 w 378459"/>
                  <a:gd name="T41" fmla="*/ 244270 h 428625"/>
                  <a:gd name="T42" fmla="*/ 377871 w 378459"/>
                  <a:gd name="T43" fmla="*/ 199371 h 428625"/>
                  <a:gd name="T44" fmla="*/ 368927 w 378459"/>
                  <a:gd name="T45" fmla="*/ 154650 h 428625"/>
                  <a:gd name="T46" fmla="*/ 349000 w 378459"/>
                  <a:gd name="T47" fmla="*/ 112255 h 428625"/>
                  <a:gd name="T48" fmla="*/ 318682 w 378459"/>
                  <a:gd name="T49" fmla="*/ 74337 h 428625"/>
                  <a:gd name="T50" fmla="*/ 278569 w 378459"/>
                  <a:gd name="T51" fmla="*/ 43045 h 428625"/>
                  <a:gd name="T52" fmla="*/ 211779 w 378459"/>
                  <a:gd name="T53" fmla="*/ 14129 h 428625"/>
                  <a:gd name="T54" fmla="*/ 179907 w 378459"/>
                  <a:gd name="T55" fmla="*/ 5437 h 428625"/>
                  <a:gd name="T56" fmla="*/ 153838 w 378459"/>
                  <a:gd name="T57" fmla="*/ 0 h 4286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8459" h="428625">
                    <a:moveTo>
                      <a:pt x="153838" y="0"/>
                    </a:moveTo>
                    <a:lnTo>
                      <a:pt x="0" y="102269"/>
                    </a:lnTo>
                    <a:lnTo>
                      <a:pt x="43557" y="93096"/>
                    </a:lnTo>
                    <a:lnTo>
                      <a:pt x="82209" y="90810"/>
                    </a:lnTo>
                    <a:lnTo>
                      <a:pt x="145367" y="100342"/>
                    </a:lnTo>
                    <a:lnTo>
                      <a:pt x="194222" y="121387"/>
                    </a:lnTo>
                    <a:lnTo>
                      <a:pt x="230703" y="151051"/>
                    </a:lnTo>
                    <a:lnTo>
                      <a:pt x="255103" y="187138"/>
                    </a:lnTo>
                    <a:lnTo>
                      <a:pt x="267713" y="227453"/>
                    </a:lnTo>
                    <a:lnTo>
                      <a:pt x="268827" y="269802"/>
                    </a:lnTo>
                    <a:lnTo>
                      <a:pt x="258735" y="311990"/>
                    </a:lnTo>
                    <a:lnTo>
                      <a:pt x="240541" y="346210"/>
                    </a:lnTo>
                    <a:lnTo>
                      <a:pt x="214619" y="377701"/>
                    </a:lnTo>
                    <a:lnTo>
                      <a:pt x="184099" y="405378"/>
                    </a:lnTo>
                    <a:lnTo>
                      <a:pt x="152110" y="428154"/>
                    </a:lnTo>
                    <a:lnTo>
                      <a:pt x="187349" y="416598"/>
                    </a:lnTo>
                    <a:lnTo>
                      <a:pt x="233797" y="396710"/>
                    </a:lnTo>
                    <a:lnTo>
                      <a:pt x="284587" y="367005"/>
                    </a:lnTo>
                    <a:lnTo>
                      <a:pt x="332848" y="326000"/>
                    </a:lnTo>
                    <a:lnTo>
                      <a:pt x="360425" y="287196"/>
                    </a:lnTo>
                    <a:lnTo>
                      <a:pt x="375234" y="244270"/>
                    </a:lnTo>
                    <a:lnTo>
                      <a:pt x="377869" y="199371"/>
                    </a:lnTo>
                    <a:lnTo>
                      <a:pt x="368925" y="154650"/>
                    </a:lnTo>
                    <a:lnTo>
                      <a:pt x="348998" y="112255"/>
                    </a:lnTo>
                    <a:lnTo>
                      <a:pt x="318680" y="74337"/>
                    </a:lnTo>
                    <a:lnTo>
                      <a:pt x="278567" y="43045"/>
                    </a:lnTo>
                    <a:lnTo>
                      <a:pt x="211777" y="14129"/>
                    </a:lnTo>
                    <a:lnTo>
                      <a:pt x="179907" y="5437"/>
                    </a:lnTo>
                    <a:lnTo>
                      <a:pt x="153838" y="0"/>
                    </a:lnTo>
                    <a:close/>
                  </a:path>
                </a:pathLst>
              </a:custGeom>
              <a:solidFill>
                <a:srgbClr val="6A8A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sp>
            <p:nvSpPr>
              <p:cNvPr id="45080" name="object 33">
                <a:extLst>
                  <a:ext uri="{FF2B5EF4-FFF2-40B4-BE49-F238E27FC236}">
                    <a16:creationId xmlns:a16="http://schemas.microsoft.com/office/drawing/2014/main" id="{949DE8B2-F266-D169-194B-2AC136969F24}"/>
                  </a:ext>
                </a:extLst>
              </p:cNvPr>
              <p:cNvSpPr>
                <a:spLocks/>
              </p:cNvSpPr>
              <p:nvPr/>
            </p:nvSpPr>
            <p:spPr bwMode="auto">
              <a:xfrm>
                <a:off x="837957" y="570821"/>
                <a:ext cx="290830" cy="260985"/>
              </a:xfrm>
              <a:custGeom>
                <a:avLst/>
                <a:gdLst>
                  <a:gd name="T0" fmla="*/ 248872 w 290830"/>
                  <a:gd name="T1" fmla="*/ 0 h 260984"/>
                  <a:gd name="T2" fmla="*/ 174347 w 290830"/>
                  <a:gd name="T3" fmla="*/ 2216 h 260984"/>
                  <a:gd name="T4" fmla="*/ 115739 w 290830"/>
                  <a:gd name="T5" fmla="*/ 12998 h 260984"/>
                  <a:gd name="T6" fmla="*/ 71293 w 290830"/>
                  <a:gd name="T7" fmla="*/ 30700 h 260984"/>
                  <a:gd name="T8" fmla="*/ 39252 w 290830"/>
                  <a:gd name="T9" fmla="*/ 53673 h 260984"/>
                  <a:gd name="T10" fmla="*/ 5361 w 290830"/>
                  <a:gd name="T11" fmla="*/ 108848 h 260984"/>
                  <a:gd name="T12" fmla="*/ 0 w 290830"/>
                  <a:gd name="T13" fmla="*/ 137756 h 260984"/>
                  <a:gd name="T14" fmla="*/ 4065 w 290830"/>
                  <a:gd name="T15" fmla="*/ 173142 h 260984"/>
                  <a:gd name="T16" fmla="*/ 21627 w 290830"/>
                  <a:gd name="T17" fmla="*/ 208490 h 260984"/>
                  <a:gd name="T18" fmla="*/ 52319 w 290830"/>
                  <a:gd name="T19" fmla="*/ 238141 h 260984"/>
                  <a:gd name="T20" fmla="*/ 95777 w 290830"/>
                  <a:gd name="T21" fmla="*/ 256433 h 260984"/>
                  <a:gd name="T22" fmla="*/ 143526 w 290830"/>
                  <a:gd name="T23" fmla="*/ 260758 h 260984"/>
                  <a:gd name="T24" fmla="*/ 185637 w 290830"/>
                  <a:gd name="T25" fmla="*/ 252856 h 260984"/>
                  <a:gd name="T26" fmla="*/ 223372 w 290830"/>
                  <a:gd name="T27" fmla="*/ 234436 h 260984"/>
                  <a:gd name="T28" fmla="*/ 257994 w 290830"/>
                  <a:gd name="T29" fmla="*/ 207207 h 260984"/>
                  <a:gd name="T30" fmla="*/ 290766 w 290830"/>
                  <a:gd name="T31" fmla="*/ 172876 h 260984"/>
                  <a:gd name="T32" fmla="*/ 270069 w 290830"/>
                  <a:gd name="T33" fmla="*/ 181017 h 260984"/>
                  <a:gd name="T34" fmla="*/ 227455 w 290830"/>
                  <a:gd name="T35" fmla="*/ 189008 h 260984"/>
                  <a:gd name="T36" fmla="*/ 175882 w 290830"/>
                  <a:gd name="T37" fmla="*/ 186453 h 260984"/>
                  <a:gd name="T38" fmla="*/ 128310 w 290830"/>
                  <a:gd name="T39" fmla="*/ 162960 h 260984"/>
                  <a:gd name="T40" fmla="*/ 112447 w 290830"/>
                  <a:gd name="T41" fmla="*/ 140230 h 260984"/>
                  <a:gd name="T42" fmla="*/ 106935 w 290830"/>
                  <a:gd name="T43" fmla="*/ 110830 h 260984"/>
                  <a:gd name="T44" fmla="*/ 114798 w 290830"/>
                  <a:gd name="T45" fmla="*/ 78436 h 260984"/>
                  <a:gd name="T46" fmla="*/ 139060 w 290830"/>
                  <a:gd name="T47" fmla="*/ 46718 h 260984"/>
                  <a:gd name="T48" fmla="*/ 182743 w 290830"/>
                  <a:gd name="T49" fmla="*/ 19348 h 260984"/>
                  <a:gd name="T50" fmla="*/ 248872 w 290830"/>
                  <a:gd name="T51" fmla="*/ 0 h 260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0830" h="260984">
                    <a:moveTo>
                      <a:pt x="248872" y="0"/>
                    </a:moveTo>
                    <a:lnTo>
                      <a:pt x="174347" y="2216"/>
                    </a:lnTo>
                    <a:lnTo>
                      <a:pt x="115739" y="12998"/>
                    </a:lnTo>
                    <a:lnTo>
                      <a:pt x="71293" y="30700"/>
                    </a:lnTo>
                    <a:lnTo>
                      <a:pt x="39252" y="53673"/>
                    </a:lnTo>
                    <a:lnTo>
                      <a:pt x="5361" y="108848"/>
                    </a:lnTo>
                    <a:lnTo>
                      <a:pt x="0" y="137754"/>
                    </a:lnTo>
                    <a:lnTo>
                      <a:pt x="4065" y="173140"/>
                    </a:lnTo>
                    <a:lnTo>
                      <a:pt x="21627" y="208488"/>
                    </a:lnTo>
                    <a:lnTo>
                      <a:pt x="52319" y="238139"/>
                    </a:lnTo>
                    <a:lnTo>
                      <a:pt x="95777" y="256431"/>
                    </a:lnTo>
                    <a:lnTo>
                      <a:pt x="143526" y="260756"/>
                    </a:lnTo>
                    <a:lnTo>
                      <a:pt x="185637" y="252854"/>
                    </a:lnTo>
                    <a:lnTo>
                      <a:pt x="223372" y="234434"/>
                    </a:lnTo>
                    <a:lnTo>
                      <a:pt x="257994" y="207205"/>
                    </a:lnTo>
                    <a:lnTo>
                      <a:pt x="290766" y="172874"/>
                    </a:lnTo>
                    <a:lnTo>
                      <a:pt x="270069" y="181015"/>
                    </a:lnTo>
                    <a:lnTo>
                      <a:pt x="227455" y="189006"/>
                    </a:lnTo>
                    <a:lnTo>
                      <a:pt x="175882" y="186451"/>
                    </a:lnTo>
                    <a:lnTo>
                      <a:pt x="128310" y="162958"/>
                    </a:lnTo>
                    <a:lnTo>
                      <a:pt x="112447" y="140228"/>
                    </a:lnTo>
                    <a:lnTo>
                      <a:pt x="106935" y="110830"/>
                    </a:lnTo>
                    <a:lnTo>
                      <a:pt x="114798" y="78436"/>
                    </a:lnTo>
                    <a:lnTo>
                      <a:pt x="139060" y="46718"/>
                    </a:lnTo>
                    <a:lnTo>
                      <a:pt x="182743" y="19348"/>
                    </a:lnTo>
                    <a:lnTo>
                      <a:pt x="248872" y="0"/>
                    </a:lnTo>
                    <a:close/>
                  </a:path>
                </a:pathLst>
              </a:custGeom>
              <a:solidFill>
                <a:srgbClr val="EAB9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grpSp>
      </p:grpSp>
      <p:grpSp>
        <p:nvGrpSpPr>
          <p:cNvPr id="2" name="Gruppieren 1">
            <a:extLst>
              <a:ext uri="{FF2B5EF4-FFF2-40B4-BE49-F238E27FC236}">
                <a16:creationId xmlns:a16="http://schemas.microsoft.com/office/drawing/2014/main" id="{DD60D048-3F83-224E-7DD5-A081577952FC}"/>
              </a:ext>
            </a:extLst>
          </p:cNvPr>
          <p:cNvGrpSpPr>
            <a:grpSpLocks/>
          </p:cNvGrpSpPr>
          <p:nvPr/>
        </p:nvGrpSpPr>
        <p:grpSpPr bwMode="auto">
          <a:xfrm>
            <a:off x="5651500" y="434975"/>
            <a:ext cx="4319588" cy="1512888"/>
            <a:chOff x="4841916" y="319826"/>
            <a:chExt cx="4320001" cy="1393486"/>
          </a:xfrm>
        </p:grpSpPr>
        <p:sp>
          <p:nvSpPr>
            <p:cNvPr id="4" name="Rechteck: abgerundete Ecken 3">
              <a:extLst>
                <a:ext uri="{FF2B5EF4-FFF2-40B4-BE49-F238E27FC236}">
                  <a16:creationId xmlns:a16="http://schemas.microsoft.com/office/drawing/2014/main" id="{053C05B9-9C5A-0F76-E326-B6CD630DE248}"/>
                </a:ext>
              </a:extLst>
            </p:cNvPr>
            <p:cNvSpPr/>
            <p:nvPr/>
          </p:nvSpPr>
          <p:spPr>
            <a:xfrm>
              <a:off x="4841916" y="319826"/>
              <a:ext cx="4320001" cy="1393486"/>
            </a:xfrm>
            <a:prstGeom prst="round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eaLnBrk="1" fontAlgn="auto" hangingPunct="1">
                <a:spcBef>
                  <a:spcPts val="0"/>
                </a:spcBef>
                <a:spcAft>
                  <a:spcPts val="0"/>
                </a:spcAft>
                <a:defRPr/>
              </a:pPr>
              <a:endParaRPr lang="de-CH">
                <a:solidFill>
                  <a:prstClr val="black">
                    <a:hueOff val="0"/>
                    <a:satOff val="0"/>
                    <a:lumOff val="0"/>
                    <a:alphaOff val="0"/>
                  </a:prstClr>
                </a:solidFill>
              </a:endParaRPr>
            </a:p>
          </p:txBody>
        </p:sp>
        <p:sp>
          <p:nvSpPr>
            <p:cNvPr id="30" name="Rechteck: abgerundete Ecken 4">
              <a:extLst>
                <a:ext uri="{FF2B5EF4-FFF2-40B4-BE49-F238E27FC236}">
                  <a16:creationId xmlns:a16="http://schemas.microsoft.com/office/drawing/2014/main" id="{F2F4F15C-F6BE-BD6E-9D24-ED66AE7FF337}"/>
                </a:ext>
              </a:extLst>
            </p:cNvPr>
            <p:cNvSpPr txBox="1"/>
            <p:nvPr/>
          </p:nvSpPr>
          <p:spPr>
            <a:xfrm>
              <a:off x="4910186" y="388550"/>
              <a:ext cx="4183462" cy="12560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tIns="91440" bIns="91440" spcCol="1270" anchor="ctr"/>
            <a:lstStyle/>
            <a:p>
              <a:pPr algn="ctr" defTabSz="1066800" eaLnBrk="1" fontAlgn="auto" hangingPunct="1">
                <a:lnSpc>
                  <a:spcPct val="90000"/>
                </a:lnSpc>
                <a:spcAft>
                  <a:spcPct val="35000"/>
                </a:spcAft>
                <a:defRPr/>
              </a:pPr>
              <a:r>
                <a:rPr lang="de-CH" sz="2400" b="1" dirty="0">
                  <a:solidFill>
                    <a:srgbClr val="00497F"/>
                  </a:solidFill>
                  <a:latin typeface="Aptos Display" panose="02110004020202020204"/>
                </a:rPr>
                <a:t>KI «verstehen»</a:t>
              </a:r>
            </a:p>
          </p:txBody>
        </p:sp>
      </p:grpSp>
      <p:grpSp>
        <p:nvGrpSpPr>
          <p:cNvPr id="31" name="Gruppieren 30">
            <a:extLst>
              <a:ext uri="{FF2B5EF4-FFF2-40B4-BE49-F238E27FC236}">
                <a16:creationId xmlns:a16="http://schemas.microsoft.com/office/drawing/2014/main" id="{AA4AA67C-2DF7-2F3F-861A-C9D67CE916D7}"/>
              </a:ext>
            </a:extLst>
          </p:cNvPr>
          <p:cNvGrpSpPr>
            <a:grpSpLocks/>
          </p:cNvGrpSpPr>
          <p:nvPr/>
        </p:nvGrpSpPr>
        <p:grpSpPr bwMode="auto">
          <a:xfrm>
            <a:off x="5646738" y="2008188"/>
            <a:ext cx="4321175" cy="1584325"/>
            <a:chOff x="146962" y="2518123"/>
            <a:chExt cx="4320001" cy="1512000"/>
          </a:xfrm>
        </p:grpSpPr>
        <p:sp>
          <p:nvSpPr>
            <p:cNvPr id="32" name="Rechteck: abgerundete Ecken 31">
              <a:extLst>
                <a:ext uri="{FF2B5EF4-FFF2-40B4-BE49-F238E27FC236}">
                  <a16:creationId xmlns:a16="http://schemas.microsoft.com/office/drawing/2014/main" id="{9F606AE4-61A1-227A-EB5C-40098002AE40}"/>
                </a:ext>
              </a:extLst>
            </p:cNvPr>
            <p:cNvSpPr/>
            <p:nvPr/>
          </p:nvSpPr>
          <p:spPr>
            <a:xfrm>
              <a:off x="146962" y="2518123"/>
              <a:ext cx="4320001" cy="1512000"/>
            </a:xfrm>
            <a:prstGeom prst="round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eaLnBrk="1" fontAlgn="auto" hangingPunct="1">
                <a:spcBef>
                  <a:spcPts val="0"/>
                </a:spcBef>
                <a:spcAft>
                  <a:spcPts val="0"/>
                </a:spcAft>
                <a:defRPr/>
              </a:pPr>
              <a:endParaRPr lang="de-CH">
                <a:solidFill>
                  <a:prstClr val="black">
                    <a:hueOff val="0"/>
                    <a:satOff val="0"/>
                    <a:lumOff val="0"/>
                    <a:alphaOff val="0"/>
                  </a:prstClr>
                </a:solidFill>
              </a:endParaRPr>
            </a:p>
          </p:txBody>
        </p:sp>
        <p:sp>
          <p:nvSpPr>
            <p:cNvPr id="33" name="Rechteck: abgerundete Ecken 4">
              <a:extLst>
                <a:ext uri="{FF2B5EF4-FFF2-40B4-BE49-F238E27FC236}">
                  <a16:creationId xmlns:a16="http://schemas.microsoft.com/office/drawing/2014/main" id="{11330360-4A87-836D-DDF6-C370B1433D43}"/>
                </a:ext>
              </a:extLst>
            </p:cNvPr>
            <p:cNvSpPr txBox="1"/>
            <p:nvPr/>
          </p:nvSpPr>
          <p:spPr>
            <a:xfrm>
              <a:off x="210445" y="2681746"/>
              <a:ext cx="4183513" cy="12544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tIns="91440" bIns="91440" spcCol="1270" anchor="ctr"/>
            <a:lstStyle/>
            <a:p>
              <a:pPr algn="ctr" defTabSz="1066800" eaLnBrk="1" fontAlgn="auto" hangingPunct="1">
                <a:lnSpc>
                  <a:spcPct val="90000"/>
                </a:lnSpc>
                <a:spcAft>
                  <a:spcPct val="35000"/>
                </a:spcAft>
                <a:defRPr/>
              </a:pPr>
              <a:r>
                <a:rPr lang="de-CH" sz="2400" b="1" dirty="0">
                  <a:solidFill>
                    <a:srgbClr val="00497F"/>
                  </a:solidFill>
                  <a:latin typeface="Aptos Display" panose="02110004020202020204"/>
                </a:rPr>
                <a:t>4 K +</a:t>
              </a:r>
              <a:br>
                <a:rPr lang="de-CH" sz="2400" b="1" dirty="0">
                  <a:solidFill>
                    <a:srgbClr val="00497F"/>
                  </a:solidFill>
                  <a:latin typeface="Aptos Display" panose="02110004020202020204"/>
                </a:rPr>
              </a:br>
              <a:r>
                <a:rPr lang="de-CH" sz="2000" dirty="0">
                  <a:solidFill>
                    <a:srgbClr val="00497F"/>
                  </a:solidFill>
                  <a:latin typeface="Aptos Display" panose="02110004020202020204"/>
                </a:rPr>
                <a:t>Kritisches Denken, Kreativität, Kollaboration, Kommunikation</a:t>
              </a:r>
            </a:p>
            <a:p>
              <a:pPr algn="ctr" defTabSz="1066800" eaLnBrk="1" fontAlgn="auto" hangingPunct="1">
                <a:lnSpc>
                  <a:spcPct val="90000"/>
                </a:lnSpc>
                <a:spcAft>
                  <a:spcPct val="35000"/>
                </a:spcAft>
                <a:defRPr/>
              </a:pPr>
              <a:r>
                <a:rPr lang="de-CH" sz="2000" b="1" dirty="0">
                  <a:solidFill>
                    <a:srgbClr val="00497F"/>
                  </a:solidFill>
                  <a:latin typeface="Aptos Display" panose="02110004020202020204"/>
                </a:rPr>
                <a:t>+</a:t>
              </a:r>
              <a:r>
                <a:rPr lang="de-CH" sz="2000" dirty="0">
                  <a:solidFill>
                    <a:srgbClr val="00497F"/>
                  </a:solidFill>
                  <a:latin typeface="Aptos Display" panose="02110004020202020204"/>
                </a:rPr>
                <a:t> Fragekompetenz, Urteilskraft</a:t>
              </a:r>
            </a:p>
          </p:txBody>
        </p:sp>
      </p:grpSp>
      <p:grpSp>
        <p:nvGrpSpPr>
          <p:cNvPr id="34" name="Gruppieren 33">
            <a:extLst>
              <a:ext uri="{FF2B5EF4-FFF2-40B4-BE49-F238E27FC236}">
                <a16:creationId xmlns:a16="http://schemas.microsoft.com/office/drawing/2014/main" id="{B147AD4F-2E6D-42D7-421C-7846A51E45F5}"/>
              </a:ext>
            </a:extLst>
          </p:cNvPr>
          <p:cNvGrpSpPr>
            <a:grpSpLocks/>
          </p:cNvGrpSpPr>
          <p:nvPr/>
        </p:nvGrpSpPr>
        <p:grpSpPr bwMode="auto">
          <a:xfrm>
            <a:off x="5646738" y="3636963"/>
            <a:ext cx="4321175" cy="1511300"/>
            <a:chOff x="4785637" y="3369072"/>
            <a:chExt cx="4320001" cy="1491141"/>
          </a:xfrm>
        </p:grpSpPr>
        <p:sp>
          <p:nvSpPr>
            <p:cNvPr id="35" name="Rechteck: abgerundete Ecken 34">
              <a:extLst>
                <a:ext uri="{FF2B5EF4-FFF2-40B4-BE49-F238E27FC236}">
                  <a16:creationId xmlns:a16="http://schemas.microsoft.com/office/drawing/2014/main" id="{FF9E6E44-7CE2-0079-CAE1-5EF91F8C24EC}"/>
                </a:ext>
              </a:extLst>
            </p:cNvPr>
            <p:cNvSpPr/>
            <p:nvPr/>
          </p:nvSpPr>
          <p:spPr>
            <a:xfrm>
              <a:off x="4785637" y="3369072"/>
              <a:ext cx="4320001" cy="1491141"/>
            </a:xfrm>
            <a:prstGeom prst="round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eaLnBrk="1" fontAlgn="auto" hangingPunct="1">
                <a:spcBef>
                  <a:spcPts val="0"/>
                </a:spcBef>
                <a:spcAft>
                  <a:spcPts val="0"/>
                </a:spcAft>
                <a:defRPr/>
              </a:pPr>
              <a:endParaRPr lang="de-CH">
                <a:solidFill>
                  <a:prstClr val="black">
                    <a:hueOff val="0"/>
                    <a:satOff val="0"/>
                    <a:lumOff val="0"/>
                    <a:alphaOff val="0"/>
                  </a:prstClr>
                </a:solidFill>
              </a:endParaRPr>
            </a:p>
          </p:txBody>
        </p:sp>
        <p:sp>
          <p:nvSpPr>
            <p:cNvPr id="36" name="Rechteck: abgerundete Ecken 4">
              <a:extLst>
                <a:ext uri="{FF2B5EF4-FFF2-40B4-BE49-F238E27FC236}">
                  <a16:creationId xmlns:a16="http://schemas.microsoft.com/office/drawing/2014/main" id="{ED60C365-6581-C781-53D0-5221B74E5BA0}"/>
                </a:ext>
              </a:extLst>
            </p:cNvPr>
            <p:cNvSpPr txBox="1"/>
            <p:nvPr/>
          </p:nvSpPr>
          <p:spPr>
            <a:xfrm>
              <a:off x="4858642" y="3441123"/>
              <a:ext cx="4173991" cy="13470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tIns="91440" bIns="91440" spcCol="1270" anchor="ctr"/>
            <a:lstStyle/>
            <a:p>
              <a:pPr algn="ctr" defTabSz="1066800" eaLnBrk="1" fontAlgn="auto" hangingPunct="1">
                <a:lnSpc>
                  <a:spcPct val="90000"/>
                </a:lnSpc>
                <a:spcAft>
                  <a:spcPct val="35000"/>
                </a:spcAft>
                <a:defRPr/>
              </a:pPr>
              <a:r>
                <a:rPr lang="de-CH" sz="2400" b="1" dirty="0">
                  <a:solidFill>
                    <a:srgbClr val="00497F"/>
                  </a:solidFill>
                  <a:latin typeface="Aptos Display" panose="02110004020202020204"/>
                </a:rPr>
                <a:t>Fachwissen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feld 1">
            <a:extLst>
              <a:ext uri="{FF2B5EF4-FFF2-40B4-BE49-F238E27FC236}">
                <a16:creationId xmlns:a16="http://schemas.microsoft.com/office/drawing/2014/main" id="{33F42661-2520-837F-D215-3D2DB373F435}"/>
              </a:ext>
            </a:extLst>
          </p:cNvPr>
          <p:cNvSpPr txBox="1">
            <a:spLocks noChangeArrowheads="1"/>
          </p:cNvSpPr>
          <p:nvPr/>
        </p:nvSpPr>
        <p:spPr bwMode="auto">
          <a:xfrm>
            <a:off x="228600" y="642938"/>
            <a:ext cx="1173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Clr>
                <a:srgbClr val="FFFFFF"/>
              </a:buClr>
              <a:buFontTx/>
              <a:buNone/>
            </a:pPr>
            <a:r>
              <a:rPr lang="de-CH" altLang="de-DE" sz="3200" b="1">
                <a:solidFill>
                  <a:srgbClr val="000000"/>
                </a:solidFill>
                <a:latin typeface="Aptos Display" panose="020B0004020202020204" pitchFamily="34" charset="0"/>
                <a:cs typeface="Segoe UI" panose="020B0502040204020203" pitchFamily="34" charset="0"/>
              </a:rPr>
              <a:t>3. Ebene Lernräume: Wie und wo lernen wir noch?</a:t>
            </a:r>
          </a:p>
          <a:p>
            <a:pPr eaLnBrk="1" hangingPunct="1">
              <a:lnSpc>
                <a:spcPct val="100000"/>
              </a:lnSpc>
              <a:spcBef>
                <a:spcPct val="0"/>
              </a:spcBef>
              <a:buClr>
                <a:srgbClr val="FFFFFF"/>
              </a:buClr>
              <a:buFontTx/>
              <a:buNone/>
            </a:pPr>
            <a:endParaRPr lang="de-CH" altLang="de-DE" sz="800" b="1">
              <a:solidFill>
                <a:srgbClr val="000000"/>
              </a:solidFill>
              <a:cs typeface="Segoe UI" panose="020B0502040204020203" pitchFamily="34" charset="0"/>
            </a:endParaRPr>
          </a:p>
        </p:txBody>
      </p:sp>
      <p:sp>
        <p:nvSpPr>
          <p:cNvPr id="47107" name="AutoShape 8" descr="A laboratory scene showing a theorist and a practitioner working together. The theorist, dressed in formal attire, is sketching complex equations on a whiteboard, while the practitioner, in a lab coat, is building a prototype based on those equations. Sparks of creativity and innovation are symbolized by glowing lines connecting their work. The environment is futuristic with advanced scientific equipment, emphasizing the synergy of theory and practice leading to groundbreaking innovation.">
            <a:extLst>
              <a:ext uri="{FF2B5EF4-FFF2-40B4-BE49-F238E27FC236}">
                <a16:creationId xmlns:a16="http://schemas.microsoft.com/office/drawing/2014/main" id="{66C41B00-26A4-143B-6A2F-B0AB5158F3A2}"/>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800">
              <a:solidFill>
                <a:srgbClr val="000000"/>
              </a:solidFill>
            </a:endParaRPr>
          </a:p>
        </p:txBody>
      </p:sp>
      <p:pic>
        <p:nvPicPr>
          <p:cNvPr id="47108" name="Grafik 3" descr="Ein Bild, das Im Haus, Text, Job, Computer enthält.&#10;&#10;KI-generierte Inhalte können fehlerhaft sein.">
            <a:extLst>
              <a:ext uri="{FF2B5EF4-FFF2-40B4-BE49-F238E27FC236}">
                <a16:creationId xmlns:a16="http://schemas.microsoft.com/office/drawing/2014/main" id="{4CF6D28C-3B31-EB08-568E-E33434F92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07950"/>
            <a:ext cx="12401550" cy="826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feld 1">
            <a:extLst>
              <a:ext uri="{FF2B5EF4-FFF2-40B4-BE49-F238E27FC236}">
                <a16:creationId xmlns:a16="http://schemas.microsoft.com/office/drawing/2014/main" id="{B511F71E-1CD0-19EC-5170-041101D5E688}"/>
              </a:ext>
            </a:extLst>
          </p:cNvPr>
          <p:cNvSpPr txBox="1">
            <a:spLocks noChangeArrowheads="1"/>
          </p:cNvSpPr>
          <p:nvPr/>
        </p:nvSpPr>
        <p:spPr bwMode="auto">
          <a:xfrm>
            <a:off x="214313" y="581025"/>
            <a:ext cx="122745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Clr>
                <a:srgbClr val="FFFFFF"/>
              </a:buClr>
              <a:buFontTx/>
              <a:buNone/>
            </a:pPr>
            <a:r>
              <a:rPr lang="de-DE" altLang="de-DE" sz="3200" b="1">
                <a:solidFill>
                  <a:srgbClr val="000000"/>
                </a:solidFill>
                <a:latin typeface="Aptos Display" panose="020B0004020202020204" pitchFamily="34" charset="0"/>
                <a:cs typeface="Segoe UI" panose="020B0502040204020203" pitchFamily="34" charset="0"/>
              </a:rPr>
              <a:t>Wie müssen wir die Berufsbildung weiterentwickeln, damit </a:t>
            </a:r>
          </a:p>
          <a:p>
            <a:pPr eaLnBrk="1" hangingPunct="1">
              <a:lnSpc>
                <a:spcPct val="100000"/>
              </a:lnSpc>
              <a:spcBef>
                <a:spcPct val="0"/>
              </a:spcBef>
              <a:buClr>
                <a:srgbClr val="FFFFFF"/>
              </a:buClr>
              <a:buFontTx/>
              <a:buNone/>
            </a:pPr>
            <a:r>
              <a:rPr lang="de-DE" altLang="de-DE" sz="3200" b="1">
                <a:solidFill>
                  <a:srgbClr val="000000"/>
                </a:solidFill>
                <a:latin typeface="Aptos Display" panose="020B0004020202020204" pitchFamily="34" charset="0"/>
                <a:cs typeface="Segoe UI" panose="020B0502040204020203" pitchFamily="34" charset="0"/>
              </a:rPr>
              <a:t>sie mit der Geschwindigkeit des Wandels Schritt halten kann?</a:t>
            </a:r>
            <a:endParaRPr lang="de-CH" altLang="de-DE" sz="800" b="1">
              <a:solidFill>
                <a:srgbClr val="000000"/>
              </a:solidFill>
              <a:cs typeface="Segoe UI" panose="020B0502040204020203" pitchFamily="34" charset="0"/>
            </a:endParaRPr>
          </a:p>
        </p:txBody>
      </p:sp>
      <p:sp>
        <p:nvSpPr>
          <p:cNvPr id="49155" name="AutoShape 8" descr="A laboratory scene showing a theorist and a practitioner working together. The theorist, dressed in formal attire, is sketching complex equations on a whiteboard, while the practitioner, in a lab coat, is building a prototype based on those equations. Sparks of creativity and innovation are symbolized by glowing lines connecting their work. The environment is futuristic with advanced scientific equipment, emphasizing the synergy of theory and practice leading to groundbreaking innovation.">
            <a:extLst>
              <a:ext uri="{FF2B5EF4-FFF2-40B4-BE49-F238E27FC236}">
                <a16:creationId xmlns:a16="http://schemas.microsoft.com/office/drawing/2014/main" id="{2E64425C-F84A-A8E7-E8B1-FB055D5FB4AA}"/>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800">
              <a:solidFill>
                <a:srgbClr val="000000"/>
              </a:solidFill>
            </a:endParaRPr>
          </a:p>
        </p:txBody>
      </p:sp>
      <p:graphicFrame>
        <p:nvGraphicFramePr>
          <p:cNvPr id="3" name="Diagramm 2">
            <a:extLst>
              <a:ext uri="{FF2B5EF4-FFF2-40B4-BE49-F238E27FC236}">
                <a16:creationId xmlns:a16="http://schemas.microsoft.com/office/drawing/2014/main" id="{2CCE2FAE-D956-B02D-7715-F33B46E77225}"/>
              </a:ext>
            </a:extLst>
          </p:cNvPr>
          <p:cNvGraphicFramePr/>
          <p:nvPr/>
        </p:nvGraphicFramePr>
        <p:xfrm>
          <a:off x="456986" y="1931779"/>
          <a:ext cx="6448885" cy="4686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9157" name="Gruppieren 3">
            <a:extLst>
              <a:ext uri="{FF2B5EF4-FFF2-40B4-BE49-F238E27FC236}">
                <a16:creationId xmlns:a16="http://schemas.microsoft.com/office/drawing/2014/main" id="{275BBFDF-EC1A-C04A-FAC8-373B7F07BE47}"/>
              </a:ext>
            </a:extLst>
          </p:cNvPr>
          <p:cNvGrpSpPr>
            <a:grpSpLocks/>
          </p:cNvGrpSpPr>
          <p:nvPr/>
        </p:nvGrpSpPr>
        <p:grpSpPr bwMode="auto">
          <a:xfrm>
            <a:off x="10523538" y="174625"/>
            <a:ext cx="1592262" cy="468313"/>
            <a:chOff x="837957" y="418835"/>
            <a:chExt cx="1591290" cy="466797"/>
          </a:xfrm>
        </p:grpSpPr>
        <p:pic>
          <p:nvPicPr>
            <p:cNvPr id="49158" name="object 21">
              <a:extLst>
                <a:ext uri="{FF2B5EF4-FFF2-40B4-BE49-F238E27FC236}">
                  <a16:creationId xmlns:a16="http://schemas.microsoft.com/office/drawing/2014/main" id="{AC708C27-257A-C113-9F03-0F65CDF757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5121"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object 22">
              <a:extLst>
                <a:ext uri="{FF2B5EF4-FFF2-40B4-BE49-F238E27FC236}">
                  <a16:creationId xmlns:a16="http://schemas.microsoft.com/office/drawing/2014/main" id="{23E92712-A347-6E82-13DE-1CC801ACC7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3871" y="712413"/>
              <a:ext cx="97609" cy="17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60" name="object 23">
              <a:extLst>
                <a:ext uri="{FF2B5EF4-FFF2-40B4-BE49-F238E27FC236}">
                  <a16:creationId xmlns:a16="http://schemas.microsoft.com/office/drawing/2014/main" id="{95304222-AFB0-4358-B617-BE0E81A94C72}"/>
                </a:ext>
              </a:extLst>
            </p:cNvPr>
            <p:cNvGrpSpPr>
              <a:grpSpLocks/>
            </p:cNvGrpSpPr>
            <p:nvPr/>
          </p:nvGrpSpPr>
          <p:grpSpPr bwMode="auto">
            <a:xfrm>
              <a:off x="1697324" y="712411"/>
              <a:ext cx="195580" cy="123189"/>
              <a:chOff x="1697324" y="712411"/>
              <a:chExt cx="195580" cy="123189"/>
            </a:xfrm>
          </p:grpSpPr>
          <p:pic>
            <p:nvPicPr>
              <p:cNvPr id="49169" name="object 24">
                <a:extLst>
                  <a:ext uri="{FF2B5EF4-FFF2-40B4-BE49-F238E27FC236}">
                    <a16:creationId xmlns:a16="http://schemas.microsoft.com/office/drawing/2014/main" id="{E2D3FD5C-9D80-1FF0-883F-7D914B48C4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7324" y="712411"/>
                <a:ext cx="65977"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object 25">
                <a:extLst>
                  <a:ext uri="{FF2B5EF4-FFF2-40B4-BE49-F238E27FC236}">
                    <a16:creationId xmlns:a16="http://schemas.microsoft.com/office/drawing/2014/main" id="{14C63677-2C7B-15EB-E10F-110A8D24CC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7405" y="712412"/>
                <a:ext cx="95127"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161" name="object 26">
              <a:extLst>
                <a:ext uri="{FF2B5EF4-FFF2-40B4-BE49-F238E27FC236}">
                  <a16:creationId xmlns:a16="http://schemas.microsoft.com/office/drawing/2014/main" id="{72D2666F-C1A5-27AE-AA7D-3E3EABCD9D5D}"/>
                </a:ext>
              </a:extLst>
            </p:cNvPr>
            <p:cNvGrpSpPr>
              <a:grpSpLocks/>
            </p:cNvGrpSpPr>
            <p:nvPr/>
          </p:nvGrpSpPr>
          <p:grpSpPr bwMode="auto">
            <a:xfrm>
              <a:off x="1943690" y="670651"/>
              <a:ext cx="355600" cy="165100"/>
              <a:chOff x="1943690" y="670651"/>
              <a:chExt cx="355600" cy="165100"/>
            </a:xfrm>
          </p:grpSpPr>
          <p:pic>
            <p:nvPicPr>
              <p:cNvPr id="49166" name="object 27">
                <a:extLst>
                  <a:ext uri="{FF2B5EF4-FFF2-40B4-BE49-F238E27FC236}">
                    <a16:creationId xmlns:a16="http://schemas.microsoft.com/office/drawing/2014/main" id="{92C831B9-599D-607E-2A9D-94338BEC39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3690" y="712411"/>
                <a:ext cx="94646"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object 28">
                <a:extLst>
                  <a:ext uri="{FF2B5EF4-FFF2-40B4-BE49-F238E27FC236}">
                    <a16:creationId xmlns:a16="http://schemas.microsoft.com/office/drawing/2014/main" id="{68905C9D-46E3-FB72-FF5F-110A98B4D3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79600" y="670651"/>
                <a:ext cx="85243" cy="16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object 29">
                <a:extLst>
                  <a:ext uri="{FF2B5EF4-FFF2-40B4-BE49-F238E27FC236}">
                    <a16:creationId xmlns:a16="http://schemas.microsoft.com/office/drawing/2014/main" id="{65E35EF2-338D-F35C-308C-FE6A06E48AB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6855"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62" name="object 30">
              <a:extLst>
                <a:ext uri="{FF2B5EF4-FFF2-40B4-BE49-F238E27FC236}">
                  <a16:creationId xmlns:a16="http://schemas.microsoft.com/office/drawing/2014/main" id="{EDD40B52-B0F4-4693-DD23-00904D2299E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53135" y="712416"/>
              <a:ext cx="7611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63" name="object 31">
              <a:extLst>
                <a:ext uri="{FF2B5EF4-FFF2-40B4-BE49-F238E27FC236}">
                  <a16:creationId xmlns:a16="http://schemas.microsoft.com/office/drawing/2014/main" id="{1D50A419-EBE5-FED6-525E-D497BB437408}"/>
                </a:ext>
              </a:extLst>
            </p:cNvPr>
            <p:cNvGrpSpPr>
              <a:grpSpLocks/>
            </p:cNvGrpSpPr>
            <p:nvPr/>
          </p:nvGrpSpPr>
          <p:grpSpPr bwMode="auto">
            <a:xfrm>
              <a:off x="837957" y="418835"/>
              <a:ext cx="450215" cy="428625"/>
              <a:chOff x="837957" y="418835"/>
              <a:chExt cx="450215" cy="428625"/>
            </a:xfrm>
          </p:grpSpPr>
          <p:sp>
            <p:nvSpPr>
              <p:cNvPr id="49164" name="object 32">
                <a:extLst>
                  <a:ext uri="{FF2B5EF4-FFF2-40B4-BE49-F238E27FC236}">
                    <a16:creationId xmlns:a16="http://schemas.microsoft.com/office/drawing/2014/main" id="{11C76D1C-38D7-2B8F-3823-65E748EBD80A}"/>
                  </a:ext>
                </a:extLst>
              </p:cNvPr>
              <p:cNvSpPr>
                <a:spLocks/>
              </p:cNvSpPr>
              <p:nvPr/>
            </p:nvSpPr>
            <p:spPr bwMode="auto">
              <a:xfrm>
                <a:off x="909714" y="418835"/>
                <a:ext cx="378460" cy="428625"/>
              </a:xfrm>
              <a:custGeom>
                <a:avLst/>
                <a:gdLst>
                  <a:gd name="T0" fmla="*/ 153838 w 378459"/>
                  <a:gd name="T1" fmla="*/ 0 h 428625"/>
                  <a:gd name="T2" fmla="*/ 0 w 378459"/>
                  <a:gd name="T3" fmla="*/ 102269 h 428625"/>
                  <a:gd name="T4" fmla="*/ 43557 w 378459"/>
                  <a:gd name="T5" fmla="*/ 93096 h 428625"/>
                  <a:gd name="T6" fmla="*/ 82209 w 378459"/>
                  <a:gd name="T7" fmla="*/ 90810 h 428625"/>
                  <a:gd name="T8" fmla="*/ 145367 w 378459"/>
                  <a:gd name="T9" fmla="*/ 100342 h 428625"/>
                  <a:gd name="T10" fmla="*/ 194224 w 378459"/>
                  <a:gd name="T11" fmla="*/ 121387 h 428625"/>
                  <a:gd name="T12" fmla="*/ 230705 w 378459"/>
                  <a:gd name="T13" fmla="*/ 151051 h 428625"/>
                  <a:gd name="T14" fmla="*/ 255105 w 378459"/>
                  <a:gd name="T15" fmla="*/ 187138 h 428625"/>
                  <a:gd name="T16" fmla="*/ 267715 w 378459"/>
                  <a:gd name="T17" fmla="*/ 227453 h 428625"/>
                  <a:gd name="T18" fmla="*/ 268829 w 378459"/>
                  <a:gd name="T19" fmla="*/ 269802 h 428625"/>
                  <a:gd name="T20" fmla="*/ 258737 w 378459"/>
                  <a:gd name="T21" fmla="*/ 311990 h 428625"/>
                  <a:gd name="T22" fmla="*/ 240543 w 378459"/>
                  <a:gd name="T23" fmla="*/ 346210 h 428625"/>
                  <a:gd name="T24" fmla="*/ 214621 w 378459"/>
                  <a:gd name="T25" fmla="*/ 377701 h 428625"/>
                  <a:gd name="T26" fmla="*/ 184099 w 378459"/>
                  <a:gd name="T27" fmla="*/ 405378 h 428625"/>
                  <a:gd name="T28" fmla="*/ 152110 w 378459"/>
                  <a:gd name="T29" fmla="*/ 428154 h 428625"/>
                  <a:gd name="T30" fmla="*/ 187349 w 378459"/>
                  <a:gd name="T31" fmla="*/ 416598 h 428625"/>
                  <a:gd name="T32" fmla="*/ 233799 w 378459"/>
                  <a:gd name="T33" fmla="*/ 396710 h 428625"/>
                  <a:gd name="T34" fmla="*/ 284589 w 378459"/>
                  <a:gd name="T35" fmla="*/ 367005 h 428625"/>
                  <a:gd name="T36" fmla="*/ 332850 w 378459"/>
                  <a:gd name="T37" fmla="*/ 326000 h 428625"/>
                  <a:gd name="T38" fmla="*/ 360427 w 378459"/>
                  <a:gd name="T39" fmla="*/ 287196 h 428625"/>
                  <a:gd name="T40" fmla="*/ 375236 w 378459"/>
                  <a:gd name="T41" fmla="*/ 244270 h 428625"/>
                  <a:gd name="T42" fmla="*/ 377871 w 378459"/>
                  <a:gd name="T43" fmla="*/ 199371 h 428625"/>
                  <a:gd name="T44" fmla="*/ 368927 w 378459"/>
                  <a:gd name="T45" fmla="*/ 154650 h 428625"/>
                  <a:gd name="T46" fmla="*/ 349000 w 378459"/>
                  <a:gd name="T47" fmla="*/ 112255 h 428625"/>
                  <a:gd name="T48" fmla="*/ 318682 w 378459"/>
                  <a:gd name="T49" fmla="*/ 74337 h 428625"/>
                  <a:gd name="T50" fmla="*/ 278569 w 378459"/>
                  <a:gd name="T51" fmla="*/ 43045 h 428625"/>
                  <a:gd name="T52" fmla="*/ 211779 w 378459"/>
                  <a:gd name="T53" fmla="*/ 14129 h 428625"/>
                  <a:gd name="T54" fmla="*/ 179907 w 378459"/>
                  <a:gd name="T55" fmla="*/ 5437 h 428625"/>
                  <a:gd name="T56" fmla="*/ 153838 w 378459"/>
                  <a:gd name="T57" fmla="*/ 0 h 4286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8459" h="428625">
                    <a:moveTo>
                      <a:pt x="153838" y="0"/>
                    </a:moveTo>
                    <a:lnTo>
                      <a:pt x="0" y="102269"/>
                    </a:lnTo>
                    <a:lnTo>
                      <a:pt x="43557" y="93096"/>
                    </a:lnTo>
                    <a:lnTo>
                      <a:pt x="82209" y="90810"/>
                    </a:lnTo>
                    <a:lnTo>
                      <a:pt x="145367" y="100342"/>
                    </a:lnTo>
                    <a:lnTo>
                      <a:pt x="194222" y="121387"/>
                    </a:lnTo>
                    <a:lnTo>
                      <a:pt x="230703" y="151051"/>
                    </a:lnTo>
                    <a:lnTo>
                      <a:pt x="255103" y="187138"/>
                    </a:lnTo>
                    <a:lnTo>
                      <a:pt x="267713" y="227453"/>
                    </a:lnTo>
                    <a:lnTo>
                      <a:pt x="268827" y="269802"/>
                    </a:lnTo>
                    <a:lnTo>
                      <a:pt x="258735" y="311990"/>
                    </a:lnTo>
                    <a:lnTo>
                      <a:pt x="240541" y="346210"/>
                    </a:lnTo>
                    <a:lnTo>
                      <a:pt x="214619" y="377701"/>
                    </a:lnTo>
                    <a:lnTo>
                      <a:pt x="184099" y="405378"/>
                    </a:lnTo>
                    <a:lnTo>
                      <a:pt x="152110" y="428154"/>
                    </a:lnTo>
                    <a:lnTo>
                      <a:pt x="187349" y="416598"/>
                    </a:lnTo>
                    <a:lnTo>
                      <a:pt x="233797" y="396710"/>
                    </a:lnTo>
                    <a:lnTo>
                      <a:pt x="284587" y="367005"/>
                    </a:lnTo>
                    <a:lnTo>
                      <a:pt x="332848" y="326000"/>
                    </a:lnTo>
                    <a:lnTo>
                      <a:pt x="360425" y="287196"/>
                    </a:lnTo>
                    <a:lnTo>
                      <a:pt x="375234" y="244270"/>
                    </a:lnTo>
                    <a:lnTo>
                      <a:pt x="377869" y="199371"/>
                    </a:lnTo>
                    <a:lnTo>
                      <a:pt x="368925" y="154650"/>
                    </a:lnTo>
                    <a:lnTo>
                      <a:pt x="348998" y="112255"/>
                    </a:lnTo>
                    <a:lnTo>
                      <a:pt x="318680" y="74337"/>
                    </a:lnTo>
                    <a:lnTo>
                      <a:pt x="278567" y="43045"/>
                    </a:lnTo>
                    <a:lnTo>
                      <a:pt x="211777" y="14129"/>
                    </a:lnTo>
                    <a:lnTo>
                      <a:pt x="179907" y="5437"/>
                    </a:lnTo>
                    <a:lnTo>
                      <a:pt x="153838" y="0"/>
                    </a:lnTo>
                    <a:close/>
                  </a:path>
                </a:pathLst>
              </a:custGeom>
              <a:solidFill>
                <a:srgbClr val="6A8A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sp>
            <p:nvSpPr>
              <p:cNvPr id="49165" name="object 33">
                <a:extLst>
                  <a:ext uri="{FF2B5EF4-FFF2-40B4-BE49-F238E27FC236}">
                    <a16:creationId xmlns:a16="http://schemas.microsoft.com/office/drawing/2014/main" id="{2BCD1750-5262-6729-3887-FB41F9BCAFDA}"/>
                  </a:ext>
                </a:extLst>
              </p:cNvPr>
              <p:cNvSpPr>
                <a:spLocks/>
              </p:cNvSpPr>
              <p:nvPr/>
            </p:nvSpPr>
            <p:spPr bwMode="auto">
              <a:xfrm>
                <a:off x="837957" y="570821"/>
                <a:ext cx="290830" cy="260985"/>
              </a:xfrm>
              <a:custGeom>
                <a:avLst/>
                <a:gdLst>
                  <a:gd name="T0" fmla="*/ 248872 w 290830"/>
                  <a:gd name="T1" fmla="*/ 0 h 260984"/>
                  <a:gd name="T2" fmla="*/ 174347 w 290830"/>
                  <a:gd name="T3" fmla="*/ 2216 h 260984"/>
                  <a:gd name="T4" fmla="*/ 115739 w 290830"/>
                  <a:gd name="T5" fmla="*/ 12998 h 260984"/>
                  <a:gd name="T6" fmla="*/ 71293 w 290830"/>
                  <a:gd name="T7" fmla="*/ 30700 h 260984"/>
                  <a:gd name="T8" fmla="*/ 39252 w 290830"/>
                  <a:gd name="T9" fmla="*/ 53673 h 260984"/>
                  <a:gd name="T10" fmla="*/ 5361 w 290830"/>
                  <a:gd name="T11" fmla="*/ 108848 h 260984"/>
                  <a:gd name="T12" fmla="*/ 0 w 290830"/>
                  <a:gd name="T13" fmla="*/ 137756 h 260984"/>
                  <a:gd name="T14" fmla="*/ 4065 w 290830"/>
                  <a:gd name="T15" fmla="*/ 173142 h 260984"/>
                  <a:gd name="T16" fmla="*/ 21627 w 290830"/>
                  <a:gd name="T17" fmla="*/ 208490 h 260984"/>
                  <a:gd name="T18" fmla="*/ 52319 w 290830"/>
                  <a:gd name="T19" fmla="*/ 238141 h 260984"/>
                  <a:gd name="T20" fmla="*/ 95777 w 290830"/>
                  <a:gd name="T21" fmla="*/ 256433 h 260984"/>
                  <a:gd name="T22" fmla="*/ 143526 w 290830"/>
                  <a:gd name="T23" fmla="*/ 260758 h 260984"/>
                  <a:gd name="T24" fmla="*/ 185637 w 290830"/>
                  <a:gd name="T25" fmla="*/ 252856 h 260984"/>
                  <a:gd name="T26" fmla="*/ 223372 w 290830"/>
                  <a:gd name="T27" fmla="*/ 234436 h 260984"/>
                  <a:gd name="T28" fmla="*/ 257994 w 290830"/>
                  <a:gd name="T29" fmla="*/ 207207 h 260984"/>
                  <a:gd name="T30" fmla="*/ 290766 w 290830"/>
                  <a:gd name="T31" fmla="*/ 172876 h 260984"/>
                  <a:gd name="T32" fmla="*/ 270069 w 290830"/>
                  <a:gd name="T33" fmla="*/ 181017 h 260984"/>
                  <a:gd name="T34" fmla="*/ 227455 w 290830"/>
                  <a:gd name="T35" fmla="*/ 189008 h 260984"/>
                  <a:gd name="T36" fmla="*/ 175882 w 290830"/>
                  <a:gd name="T37" fmla="*/ 186453 h 260984"/>
                  <a:gd name="T38" fmla="*/ 128310 w 290830"/>
                  <a:gd name="T39" fmla="*/ 162960 h 260984"/>
                  <a:gd name="T40" fmla="*/ 112447 w 290830"/>
                  <a:gd name="T41" fmla="*/ 140230 h 260984"/>
                  <a:gd name="T42" fmla="*/ 106935 w 290830"/>
                  <a:gd name="T43" fmla="*/ 110830 h 260984"/>
                  <a:gd name="T44" fmla="*/ 114798 w 290830"/>
                  <a:gd name="T45" fmla="*/ 78436 h 260984"/>
                  <a:gd name="T46" fmla="*/ 139060 w 290830"/>
                  <a:gd name="T47" fmla="*/ 46718 h 260984"/>
                  <a:gd name="T48" fmla="*/ 182743 w 290830"/>
                  <a:gd name="T49" fmla="*/ 19348 h 260984"/>
                  <a:gd name="T50" fmla="*/ 248872 w 290830"/>
                  <a:gd name="T51" fmla="*/ 0 h 260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0830" h="260984">
                    <a:moveTo>
                      <a:pt x="248872" y="0"/>
                    </a:moveTo>
                    <a:lnTo>
                      <a:pt x="174347" y="2216"/>
                    </a:lnTo>
                    <a:lnTo>
                      <a:pt x="115739" y="12998"/>
                    </a:lnTo>
                    <a:lnTo>
                      <a:pt x="71293" y="30700"/>
                    </a:lnTo>
                    <a:lnTo>
                      <a:pt x="39252" y="53673"/>
                    </a:lnTo>
                    <a:lnTo>
                      <a:pt x="5361" y="108848"/>
                    </a:lnTo>
                    <a:lnTo>
                      <a:pt x="0" y="137754"/>
                    </a:lnTo>
                    <a:lnTo>
                      <a:pt x="4065" y="173140"/>
                    </a:lnTo>
                    <a:lnTo>
                      <a:pt x="21627" y="208488"/>
                    </a:lnTo>
                    <a:lnTo>
                      <a:pt x="52319" y="238139"/>
                    </a:lnTo>
                    <a:lnTo>
                      <a:pt x="95777" y="256431"/>
                    </a:lnTo>
                    <a:lnTo>
                      <a:pt x="143526" y="260756"/>
                    </a:lnTo>
                    <a:lnTo>
                      <a:pt x="185637" y="252854"/>
                    </a:lnTo>
                    <a:lnTo>
                      <a:pt x="223372" y="234434"/>
                    </a:lnTo>
                    <a:lnTo>
                      <a:pt x="257994" y="207205"/>
                    </a:lnTo>
                    <a:lnTo>
                      <a:pt x="290766" y="172874"/>
                    </a:lnTo>
                    <a:lnTo>
                      <a:pt x="270069" y="181015"/>
                    </a:lnTo>
                    <a:lnTo>
                      <a:pt x="227455" y="189006"/>
                    </a:lnTo>
                    <a:lnTo>
                      <a:pt x="175882" y="186451"/>
                    </a:lnTo>
                    <a:lnTo>
                      <a:pt x="128310" y="162958"/>
                    </a:lnTo>
                    <a:lnTo>
                      <a:pt x="112447" y="140228"/>
                    </a:lnTo>
                    <a:lnTo>
                      <a:pt x="106935" y="110830"/>
                    </a:lnTo>
                    <a:lnTo>
                      <a:pt x="114798" y="78436"/>
                    </a:lnTo>
                    <a:lnTo>
                      <a:pt x="139060" y="46718"/>
                    </a:lnTo>
                    <a:lnTo>
                      <a:pt x="182743" y="19348"/>
                    </a:lnTo>
                    <a:lnTo>
                      <a:pt x="248872" y="0"/>
                    </a:lnTo>
                    <a:close/>
                  </a:path>
                </a:pathLst>
              </a:custGeom>
              <a:solidFill>
                <a:srgbClr val="EAB9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grpSp>
      </p:gr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8" descr="A laboratory scene showing a theorist and a practitioner working together. The theorist, dressed in formal attire, is sketching complex equations on a whiteboard, while the practitioner, in a lab coat, is building a prototype based on those equations. Sparks of creativity and innovation are symbolized by glowing lines connecting their work. The environment is futuristic with advanced scientific equipment, emphasizing the synergy of theory and practice leading to groundbreaking innovation.">
            <a:extLst>
              <a:ext uri="{FF2B5EF4-FFF2-40B4-BE49-F238E27FC236}">
                <a16:creationId xmlns:a16="http://schemas.microsoft.com/office/drawing/2014/main" id="{FE8C2372-3D45-4FBF-FA58-8E38D52E5C3C}"/>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800">
              <a:solidFill>
                <a:srgbClr val="000000"/>
              </a:solidFill>
            </a:endParaRPr>
          </a:p>
        </p:txBody>
      </p:sp>
      <p:graphicFrame>
        <p:nvGraphicFramePr>
          <p:cNvPr id="3" name="Diagramm 2">
            <a:extLst>
              <a:ext uri="{FF2B5EF4-FFF2-40B4-BE49-F238E27FC236}">
                <a16:creationId xmlns:a16="http://schemas.microsoft.com/office/drawing/2014/main" id="{9151448A-5CEF-4F4B-DC63-CFD1A475D713}"/>
              </a:ext>
            </a:extLst>
          </p:cNvPr>
          <p:cNvGraphicFramePr/>
          <p:nvPr/>
        </p:nvGraphicFramePr>
        <p:xfrm>
          <a:off x="-276181" y="477795"/>
          <a:ext cx="12295185" cy="6140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1204" name="Gruppieren 1">
            <a:extLst>
              <a:ext uri="{FF2B5EF4-FFF2-40B4-BE49-F238E27FC236}">
                <a16:creationId xmlns:a16="http://schemas.microsoft.com/office/drawing/2014/main" id="{D190E74F-8A18-4202-0CF5-E71827271F56}"/>
              </a:ext>
            </a:extLst>
          </p:cNvPr>
          <p:cNvGrpSpPr>
            <a:grpSpLocks/>
          </p:cNvGrpSpPr>
          <p:nvPr/>
        </p:nvGrpSpPr>
        <p:grpSpPr bwMode="auto">
          <a:xfrm>
            <a:off x="10523538" y="174625"/>
            <a:ext cx="1592262" cy="468313"/>
            <a:chOff x="837957" y="418835"/>
            <a:chExt cx="1591290" cy="466797"/>
          </a:xfrm>
        </p:grpSpPr>
        <p:pic>
          <p:nvPicPr>
            <p:cNvPr id="51205" name="object 21">
              <a:extLst>
                <a:ext uri="{FF2B5EF4-FFF2-40B4-BE49-F238E27FC236}">
                  <a16:creationId xmlns:a16="http://schemas.microsoft.com/office/drawing/2014/main" id="{692B9073-2B53-EDD1-4742-6FFA256B92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5121"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object 22">
              <a:extLst>
                <a:ext uri="{FF2B5EF4-FFF2-40B4-BE49-F238E27FC236}">
                  <a16:creationId xmlns:a16="http://schemas.microsoft.com/office/drawing/2014/main" id="{2B41ECB1-7CFA-C477-90DD-5467503979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3871" y="712413"/>
              <a:ext cx="97609" cy="17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7" name="object 23">
              <a:extLst>
                <a:ext uri="{FF2B5EF4-FFF2-40B4-BE49-F238E27FC236}">
                  <a16:creationId xmlns:a16="http://schemas.microsoft.com/office/drawing/2014/main" id="{405C3649-A4F5-3F8E-73D1-D34A9C958219}"/>
                </a:ext>
              </a:extLst>
            </p:cNvPr>
            <p:cNvGrpSpPr>
              <a:grpSpLocks/>
            </p:cNvGrpSpPr>
            <p:nvPr/>
          </p:nvGrpSpPr>
          <p:grpSpPr bwMode="auto">
            <a:xfrm>
              <a:off x="1697324" y="712411"/>
              <a:ext cx="195580" cy="123189"/>
              <a:chOff x="1697324" y="712411"/>
              <a:chExt cx="195580" cy="123189"/>
            </a:xfrm>
          </p:grpSpPr>
          <p:pic>
            <p:nvPicPr>
              <p:cNvPr id="51216" name="object 24">
                <a:extLst>
                  <a:ext uri="{FF2B5EF4-FFF2-40B4-BE49-F238E27FC236}">
                    <a16:creationId xmlns:a16="http://schemas.microsoft.com/office/drawing/2014/main" id="{71E29E0C-F42E-FC55-8BAA-26DC689E95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7324" y="712411"/>
                <a:ext cx="65977"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object 25">
                <a:extLst>
                  <a:ext uri="{FF2B5EF4-FFF2-40B4-BE49-F238E27FC236}">
                    <a16:creationId xmlns:a16="http://schemas.microsoft.com/office/drawing/2014/main" id="{88138A89-0B38-5E48-0F3B-F1278BA5CF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7405" y="712412"/>
                <a:ext cx="95127"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8" name="object 26">
              <a:extLst>
                <a:ext uri="{FF2B5EF4-FFF2-40B4-BE49-F238E27FC236}">
                  <a16:creationId xmlns:a16="http://schemas.microsoft.com/office/drawing/2014/main" id="{E65FE07C-AE66-0D83-587F-8000A29DF905}"/>
                </a:ext>
              </a:extLst>
            </p:cNvPr>
            <p:cNvGrpSpPr>
              <a:grpSpLocks/>
            </p:cNvGrpSpPr>
            <p:nvPr/>
          </p:nvGrpSpPr>
          <p:grpSpPr bwMode="auto">
            <a:xfrm>
              <a:off x="1943690" y="670651"/>
              <a:ext cx="355600" cy="165100"/>
              <a:chOff x="1943690" y="670651"/>
              <a:chExt cx="355600" cy="165100"/>
            </a:xfrm>
          </p:grpSpPr>
          <p:pic>
            <p:nvPicPr>
              <p:cNvPr id="51213" name="object 27">
                <a:extLst>
                  <a:ext uri="{FF2B5EF4-FFF2-40B4-BE49-F238E27FC236}">
                    <a16:creationId xmlns:a16="http://schemas.microsoft.com/office/drawing/2014/main" id="{D644FD4A-A2E7-8B7E-5061-FB931A3DC6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3690" y="712411"/>
                <a:ext cx="94646"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object 28">
                <a:extLst>
                  <a:ext uri="{FF2B5EF4-FFF2-40B4-BE49-F238E27FC236}">
                    <a16:creationId xmlns:a16="http://schemas.microsoft.com/office/drawing/2014/main" id="{6DC218B9-87E2-C5C5-834B-9747CA5011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79600" y="670651"/>
                <a:ext cx="85243" cy="16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object 29">
                <a:extLst>
                  <a:ext uri="{FF2B5EF4-FFF2-40B4-BE49-F238E27FC236}">
                    <a16:creationId xmlns:a16="http://schemas.microsoft.com/office/drawing/2014/main" id="{1A5A5762-AAB7-5191-E981-0B2363ABA1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6855"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09" name="object 30">
              <a:extLst>
                <a:ext uri="{FF2B5EF4-FFF2-40B4-BE49-F238E27FC236}">
                  <a16:creationId xmlns:a16="http://schemas.microsoft.com/office/drawing/2014/main" id="{EBE15A06-43A6-D65E-9CB6-55BC19E13FB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53135" y="712416"/>
              <a:ext cx="7611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10" name="object 31">
              <a:extLst>
                <a:ext uri="{FF2B5EF4-FFF2-40B4-BE49-F238E27FC236}">
                  <a16:creationId xmlns:a16="http://schemas.microsoft.com/office/drawing/2014/main" id="{3FA43920-4EE4-FC6C-1097-8A889DFD3B0F}"/>
                </a:ext>
              </a:extLst>
            </p:cNvPr>
            <p:cNvGrpSpPr>
              <a:grpSpLocks/>
            </p:cNvGrpSpPr>
            <p:nvPr/>
          </p:nvGrpSpPr>
          <p:grpSpPr bwMode="auto">
            <a:xfrm>
              <a:off x="837957" y="418835"/>
              <a:ext cx="450215" cy="428625"/>
              <a:chOff x="837957" y="418835"/>
              <a:chExt cx="450215" cy="428625"/>
            </a:xfrm>
          </p:grpSpPr>
          <p:sp>
            <p:nvSpPr>
              <p:cNvPr id="51211" name="object 32">
                <a:extLst>
                  <a:ext uri="{FF2B5EF4-FFF2-40B4-BE49-F238E27FC236}">
                    <a16:creationId xmlns:a16="http://schemas.microsoft.com/office/drawing/2014/main" id="{E6BAE26B-3E47-538E-8015-50B3D591C403}"/>
                  </a:ext>
                </a:extLst>
              </p:cNvPr>
              <p:cNvSpPr>
                <a:spLocks/>
              </p:cNvSpPr>
              <p:nvPr/>
            </p:nvSpPr>
            <p:spPr bwMode="auto">
              <a:xfrm>
                <a:off x="909714" y="418835"/>
                <a:ext cx="378460" cy="428625"/>
              </a:xfrm>
              <a:custGeom>
                <a:avLst/>
                <a:gdLst>
                  <a:gd name="T0" fmla="*/ 153838 w 378459"/>
                  <a:gd name="T1" fmla="*/ 0 h 428625"/>
                  <a:gd name="T2" fmla="*/ 0 w 378459"/>
                  <a:gd name="T3" fmla="*/ 102269 h 428625"/>
                  <a:gd name="T4" fmla="*/ 43557 w 378459"/>
                  <a:gd name="T5" fmla="*/ 93096 h 428625"/>
                  <a:gd name="T6" fmla="*/ 82209 w 378459"/>
                  <a:gd name="T7" fmla="*/ 90810 h 428625"/>
                  <a:gd name="T8" fmla="*/ 145367 w 378459"/>
                  <a:gd name="T9" fmla="*/ 100342 h 428625"/>
                  <a:gd name="T10" fmla="*/ 194224 w 378459"/>
                  <a:gd name="T11" fmla="*/ 121387 h 428625"/>
                  <a:gd name="T12" fmla="*/ 230705 w 378459"/>
                  <a:gd name="T13" fmla="*/ 151051 h 428625"/>
                  <a:gd name="T14" fmla="*/ 255105 w 378459"/>
                  <a:gd name="T15" fmla="*/ 187138 h 428625"/>
                  <a:gd name="T16" fmla="*/ 267715 w 378459"/>
                  <a:gd name="T17" fmla="*/ 227453 h 428625"/>
                  <a:gd name="T18" fmla="*/ 268829 w 378459"/>
                  <a:gd name="T19" fmla="*/ 269802 h 428625"/>
                  <a:gd name="T20" fmla="*/ 258737 w 378459"/>
                  <a:gd name="T21" fmla="*/ 311990 h 428625"/>
                  <a:gd name="T22" fmla="*/ 240543 w 378459"/>
                  <a:gd name="T23" fmla="*/ 346210 h 428625"/>
                  <a:gd name="T24" fmla="*/ 214621 w 378459"/>
                  <a:gd name="T25" fmla="*/ 377701 h 428625"/>
                  <a:gd name="T26" fmla="*/ 184099 w 378459"/>
                  <a:gd name="T27" fmla="*/ 405378 h 428625"/>
                  <a:gd name="T28" fmla="*/ 152110 w 378459"/>
                  <a:gd name="T29" fmla="*/ 428154 h 428625"/>
                  <a:gd name="T30" fmla="*/ 187349 w 378459"/>
                  <a:gd name="T31" fmla="*/ 416598 h 428625"/>
                  <a:gd name="T32" fmla="*/ 233799 w 378459"/>
                  <a:gd name="T33" fmla="*/ 396710 h 428625"/>
                  <a:gd name="T34" fmla="*/ 284589 w 378459"/>
                  <a:gd name="T35" fmla="*/ 367005 h 428625"/>
                  <a:gd name="T36" fmla="*/ 332850 w 378459"/>
                  <a:gd name="T37" fmla="*/ 326000 h 428625"/>
                  <a:gd name="T38" fmla="*/ 360427 w 378459"/>
                  <a:gd name="T39" fmla="*/ 287196 h 428625"/>
                  <a:gd name="T40" fmla="*/ 375236 w 378459"/>
                  <a:gd name="T41" fmla="*/ 244270 h 428625"/>
                  <a:gd name="T42" fmla="*/ 377871 w 378459"/>
                  <a:gd name="T43" fmla="*/ 199371 h 428625"/>
                  <a:gd name="T44" fmla="*/ 368927 w 378459"/>
                  <a:gd name="T45" fmla="*/ 154650 h 428625"/>
                  <a:gd name="T46" fmla="*/ 349000 w 378459"/>
                  <a:gd name="T47" fmla="*/ 112255 h 428625"/>
                  <a:gd name="T48" fmla="*/ 318682 w 378459"/>
                  <a:gd name="T49" fmla="*/ 74337 h 428625"/>
                  <a:gd name="T50" fmla="*/ 278569 w 378459"/>
                  <a:gd name="T51" fmla="*/ 43045 h 428625"/>
                  <a:gd name="T52" fmla="*/ 211779 w 378459"/>
                  <a:gd name="T53" fmla="*/ 14129 h 428625"/>
                  <a:gd name="T54" fmla="*/ 179907 w 378459"/>
                  <a:gd name="T55" fmla="*/ 5437 h 428625"/>
                  <a:gd name="T56" fmla="*/ 153838 w 378459"/>
                  <a:gd name="T57" fmla="*/ 0 h 4286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8459" h="428625">
                    <a:moveTo>
                      <a:pt x="153838" y="0"/>
                    </a:moveTo>
                    <a:lnTo>
                      <a:pt x="0" y="102269"/>
                    </a:lnTo>
                    <a:lnTo>
                      <a:pt x="43557" y="93096"/>
                    </a:lnTo>
                    <a:lnTo>
                      <a:pt x="82209" y="90810"/>
                    </a:lnTo>
                    <a:lnTo>
                      <a:pt x="145367" y="100342"/>
                    </a:lnTo>
                    <a:lnTo>
                      <a:pt x="194222" y="121387"/>
                    </a:lnTo>
                    <a:lnTo>
                      <a:pt x="230703" y="151051"/>
                    </a:lnTo>
                    <a:lnTo>
                      <a:pt x="255103" y="187138"/>
                    </a:lnTo>
                    <a:lnTo>
                      <a:pt x="267713" y="227453"/>
                    </a:lnTo>
                    <a:lnTo>
                      <a:pt x="268827" y="269802"/>
                    </a:lnTo>
                    <a:lnTo>
                      <a:pt x="258735" y="311990"/>
                    </a:lnTo>
                    <a:lnTo>
                      <a:pt x="240541" y="346210"/>
                    </a:lnTo>
                    <a:lnTo>
                      <a:pt x="214619" y="377701"/>
                    </a:lnTo>
                    <a:lnTo>
                      <a:pt x="184099" y="405378"/>
                    </a:lnTo>
                    <a:lnTo>
                      <a:pt x="152110" y="428154"/>
                    </a:lnTo>
                    <a:lnTo>
                      <a:pt x="187349" y="416598"/>
                    </a:lnTo>
                    <a:lnTo>
                      <a:pt x="233797" y="396710"/>
                    </a:lnTo>
                    <a:lnTo>
                      <a:pt x="284587" y="367005"/>
                    </a:lnTo>
                    <a:lnTo>
                      <a:pt x="332848" y="326000"/>
                    </a:lnTo>
                    <a:lnTo>
                      <a:pt x="360425" y="287196"/>
                    </a:lnTo>
                    <a:lnTo>
                      <a:pt x="375234" y="244270"/>
                    </a:lnTo>
                    <a:lnTo>
                      <a:pt x="377869" y="199371"/>
                    </a:lnTo>
                    <a:lnTo>
                      <a:pt x="368925" y="154650"/>
                    </a:lnTo>
                    <a:lnTo>
                      <a:pt x="348998" y="112255"/>
                    </a:lnTo>
                    <a:lnTo>
                      <a:pt x="318680" y="74337"/>
                    </a:lnTo>
                    <a:lnTo>
                      <a:pt x="278567" y="43045"/>
                    </a:lnTo>
                    <a:lnTo>
                      <a:pt x="211777" y="14129"/>
                    </a:lnTo>
                    <a:lnTo>
                      <a:pt x="179907" y="5437"/>
                    </a:lnTo>
                    <a:lnTo>
                      <a:pt x="153838" y="0"/>
                    </a:lnTo>
                    <a:close/>
                  </a:path>
                </a:pathLst>
              </a:custGeom>
              <a:solidFill>
                <a:srgbClr val="6A8A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sp>
            <p:nvSpPr>
              <p:cNvPr id="51212" name="object 33">
                <a:extLst>
                  <a:ext uri="{FF2B5EF4-FFF2-40B4-BE49-F238E27FC236}">
                    <a16:creationId xmlns:a16="http://schemas.microsoft.com/office/drawing/2014/main" id="{F5239B94-6BAF-32B5-2610-54BA6C2CD5E3}"/>
                  </a:ext>
                </a:extLst>
              </p:cNvPr>
              <p:cNvSpPr>
                <a:spLocks/>
              </p:cNvSpPr>
              <p:nvPr/>
            </p:nvSpPr>
            <p:spPr bwMode="auto">
              <a:xfrm>
                <a:off x="837957" y="570821"/>
                <a:ext cx="290830" cy="260985"/>
              </a:xfrm>
              <a:custGeom>
                <a:avLst/>
                <a:gdLst>
                  <a:gd name="T0" fmla="*/ 248872 w 290830"/>
                  <a:gd name="T1" fmla="*/ 0 h 260984"/>
                  <a:gd name="T2" fmla="*/ 174347 w 290830"/>
                  <a:gd name="T3" fmla="*/ 2216 h 260984"/>
                  <a:gd name="T4" fmla="*/ 115739 w 290830"/>
                  <a:gd name="T5" fmla="*/ 12998 h 260984"/>
                  <a:gd name="T6" fmla="*/ 71293 w 290830"/>
                  <a:gd name="T7" fmla="*/ 30700 h 260984"/>
                  <a:gd name="T8" fmla="*/ 39252 w 290830"/>
                  <a:gd name="T9" fmla="*/ 53673 h 260984"/>
                  <a:gd name="T10" fmla="*/ 5361 w 290830"/>
                  <a:gd name="T11" fmla="*/ 108848 h 260984"/>
                  <a:gd name="T12" fmla="*/ 0 w 290830"/>
                  <a:gd name="T13" fmla="*/ 137756 h 260984"/>
                  <a:gd name="T14" fmla="*/ 4065 w 290830"/>
                  <a:gd name="T15" fmla="*/ 173142 h 260984"/>
                  <a:gd name="T16" fmla="*/ 21627 w 290830"/>
                  <a:gd name="T17" fmla="*/ 208490 h 260984"/>
                  <a:gd name="T18" fmla="*/ 52319 w 290830"/>
                  <a:gd name="T19" fmla="*/ 238141 h 260984"/>
                  <a:gd name="T20" fmla="*/ 95777 w 290830"/>
                  <a:gd name="T21" fmla="*/ 256433 h 260984"/>
                  <a:gd name="T22" fmla="*/ 143526 w 290830"/>
                  <a:gd name="T23" fmla="*/ 260758 h 260984"/>
                  <a:gd name="T24" fmla="*/ 185637 w 290830"/>
                  <a:gd name="T25" fmla="*/ 252856 h 260984"/>
                  <a:gd name="T26" fmla="*/ 223372 w 290830"/>
                  <a:gd name="T27" fmla="*/ 234436 h 260984"/>
                  <a:gd name="T28" fmla="*/ 257994 w 290830"/>
                  <a:gd name="T29" fmla="*/ 207207 h 260984"/>
                  <a:gd name="T30" fmla="*/ 290766 w 290830"/>
                  <a:gd name="T31" fmla="*/ 172876 h 260984"/>
                  <a:gd name="T32" fmla="*/ 270069 w 290830"/>
                  <a:gd name="T33" fmla="*/ 181017 h 260984"/>
                  <a:gd name="T34" fmla="*/ 227455 w 290830"/>
                  <a:gd name="T35" fmla="*/ 189008 h 260984"/>
                  <a:gd name="T36" fmla="*/ 175882 w 290830"/>
                  <a:gd name="T37" fmla="*/ 186453 h 260984"/>
                  <a:gd name="T38" fmla="*/ 128310 w 290830"/>
                  <a:gd name="T39" fmla="*/ 162960 h 260984"/>
                  <a:gd name="T40" fmla="*/ 112447 w 290830"/>
                  <a:gd name="T41" fmla="*/ 140230 h 260984"/>
                  <a:gd name="T42" fmla="*/ 106935 w 290830"/>
                  <a:gd name="T43" fmla="*/ 110830 h 260984"/>
                  <a:gd name="T44" fmla="*/ 114798 w 290830"/>
                  <a:gd name="T45" fmla="*/ 78436 h 260984"/>
                  <a:gd name="T46" fmla="*/ 139060 w 290830"/>
                  <a:gd name="T47" fmla="*/ 46718 h 260984"/>
                  <a:gd name="T48" fmla="*/ 182743 w 290830"/>
                  <a:gd name="T49" fmla="*/ 19348 h 260984"/>
                  <a:gd name="T50" fmla="*/ 248872 w 290830"/>
                  <a:gd name="T51" fmla="*/ 0 h 260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0830" h="260984">
                    <a:moveTo>
                      <a:pt x="248872" y="0"/>
                    </a:moveTo>
                    <a:lnTo>
                      <a:pt x="174347" y="2216"/>
                    </a:lnTo>
                    <a:lnTo>
                      <a:pt x="115739" y="12998"/>
                    </a:lnTo>
                    <a:lnTo>
                      <a:pt x="71293" y="30700"/>
                    </a:lnTo>
                    <a:lnTo>
                      <a:pt x="39252" y="53673"/>
                    </a:lnTo>
                    <a:lnTo>
                      <a:pt x="5361" y="108848"/>
                    </a:lnTo>
                    <a:lnTo>
                      <a:pt x="0" y="137754"/>
                    </a:lnTo>
                    <a:lnTo>
                      <a:pt x="4065" y="173140"/>
                    </a:lnTo>
                    <a:lnTo>
                      <a:pt x="21627" y="208488"/>
                    </a:lnTo>
                    <a:lnTo>
                      <a:pt x="52319" y="238139"/>
                    </a:lnTo>
                    <a:lnTo>
                      <a:pt x="95777" y="256431"/>
                    </a:lnTo>
                    <a:lnTo>
                      <a:pt x="143526" y="260756"/>
                    </a:lnTo>
                    <a:lnTo>
                      <a:pt x="185637" y="252854"/>
                    </a:lnTo>
                    <a:lnTo>
                      <a:pt x="223372" y="234434"/>
                    </a:lnTo>
                    <a:lnTo>
                      <a:pt x="257994" y="207205"/>
                    </a:lnTo>
                    <a:lnTo>
                      <a:pt x="290766" y="172874"/>
                    </a:lnTo>
                    <a:lnTo>
                      <a:pt x="270069" y="181015"/>
                    </a:lnTo>
                    <a:lnTo>
                      <a:pt x="227455" y="189006"/>
                    </a:lnTo>
                    <a:lnTo>
                      <a:pt x="175882" y="186451"/>
                    </a:lnTo>
                    <a:lnTo>
                      <a:pt x="128310" y="162958"/>
                    </a:lnTo>
                    <a:lnTo>
                      <a:pt x="112447" y="140228"/>
                    </a:lnTo>
                    <a:lnTo>
                      <a:pt x="106935" y="110830"/>
                    </a:lnTo>
                    <a:lnTo>
                      <a:pt x="114798" y="78436"/>
                    </a:lnTo>
                    <a:lnTo>
                      <a:pt x="139060" y="46718"/>
                    </a:lnTo>
                    <a:lnTo>
                      <a:pt x="182743" y="19348"/>
                    </a:lnTo>
                    <a:lnTo>
                      <a:pt x="248872" y="0"/>
                    </a:lnTo>
                    <a:close/>
                  </a:path>
                </a:pathLst>
              </a:custGeom>
              <a:solidFill>
                <a:srgbClr val="EAB9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grpSp>
      </p:grp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umsplatzhalter 3">
            <a:extLst>
              <a:ext uri="{FF2B5EF4-FFF2-40B4-BE49-F238E27FC236}">
                <a16:creationId xmlns:a16="http://schemas.microsoft.com/office/drawing/2014/main" id="{05720439-B413-7215-19BB-4D2B946CBBA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200">
              <a:solidFill>
                <a:srgbClr val="767676"/>
              </a:solidFill>
            </a:endParaRPr>
          </a:p>
        </p:txBody>
      </p:sp>
      <p:sp>
        <p:nvSpPr>
          <p:cNvPr id="53251" name="Fußzeilenplatzhalter 4">
            <a:extLst>
              <a:ext uri="{FF2B5EF4-FFF2-40B4-BE49-F238E27FC236}">
                <a16:creationId xmlns:a16="http://schemas.microsoft.com/office/drawing/2014/main" id="{E1E8914C-1CA9-89B1-1087-DDCD51F627F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200">
              <a:solidFill>
                <a:srgbClr val="767676"/>
              </a:solidFill>
            </a:endParaRPr>
          </a:p>
        </p:txBody>
      </p:sp>
      <p:sp>
        <p:nvSpPr>
          <p:cNvPr id="53252" name="Foliennummernplatzhalter 5">
            <a:extLst>
              <a:ext uri="{FF2B5EF4-FFF2-40B4-BE49-F238E27FC236}">
                <a16:creationId xmlns:a16="http://schemas.microsoft.com/office/drawing/2014/main" id="{701BF874-5358-FE14-F18E-9915C25515F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fld id="{15F13FC3-7726-4E87-8A79-74E26795F28A}" type="slidenum">
              <a:rPr lang="de-CH" altLang="de-DE" sz="1200" smtClean="0">
                <a:solidFill>
                  <a:srgbClr val="767676"/>
                </a:solidFill>
              </a:rPr>
              <a:pPr eaLnBrk="1" hangingPunct="1">
                <a:lnSpc>
                  <a:spcPct val="100000"/>
                </a:lnSpc>
                <a:spcBef>
                  <a:spcPct val="0"/>
                </a:spcBef>
                <a:buFontTx/>
                <a:buNone/>
              </a:pPr>
              <a:t>35</a:t>
            </a:fld>
            <a:endParaRPr lang="de-CH" altLang="de-DE" sz="1200">
              <a:solidFill>
                <a:srgbClr val="767676"/>
              </a:solidFill>
            </a:endParaRPr>
          </a:p>
        </p:txBody>
      </p:sp>
      <p:pic>
        <p:nvPicPr>
          <p:cNvPr id="53253" name="Picture 2" descr="Nicht am Gras ziehen, damit es schneller wächst – natürlich erwachsen">
            <a:extLst>
              <a:ext uri="{FF2B5EF4-FFF2-40B4-BE49-F238E27FC236}">
                <a16:creationId xmlns:a16="http://schemas.microsoft.com/office/drawing/2014/main" id="{AD7EB9E6-D525-C817-2525-8C09287D4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A7A5AA4C-7B67-E5B2-52AE-1D51804B9A23}"/>
              </a:ext>
            </a:extLst>
          </p:cNvPr>
          <p:cNvSpPr txBox="1">
            <a:spLocks noChangeArrowheads="1"/>
          </p:cNvSpPr>
          <p:nvPr/>
        </p:nvSpPr>
        <p:spPr bwMode="auto">
          <a:xfrm>
            <a:off x="2676525" y="3790950"/>
            <a:ext cx="11734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300">
              <a:lnSpc>
                <a:spcPct val="90000"/>
              </a:lnSpc>
              <a:spcBef>
                <a:spcPts val="1000"/>
              </a:spcBef>
              <a:buFont typeface="Arial" panose="020B0604020202020204" pitchFamily="34" charset="0"/>
              <a:buChar char="•"/>
              <a:tabLst>
                <a:tab pos="477838" algn="l"/>
              </a:tabLst>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tabLst>
                <a:tab pos="477838" algn="l"/>
              </a:tabLst>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tabLst>
                <a:tab pos="477838" algn="l"/>
              </a:tabLst>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tabLst>
                <a:tab pos="477838" algn="l"/>
              </a:tabLst>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tabLst>
                <a:tab pos="477838" algn="l"/>
              </a:tabLst>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77838" algn="l"/>
              </a:tabLst>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77838" algn="l"/>
              </a:tabLst>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77838" algn="l"/>
              </a:tabLst>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77838" algn="l"/>
              </a:tabLst>
              <a:defRPr>
                <a:solidFill>
                  <a:schemeClr val="tx1"/>
                </a:solidFill>
                <a:latin typeface="Aptos" panose="020B0004020202020204" pitchFamily="34" charset="0"/>
              </a:defRPr>
            </a:lvl9pPr>
          </a:lstStyle>
          <a:p>
            <a:pPr eaLnBrk="1" hangingPunct="1">
              <a:lnSpc>
                <a:spcPct val="100000"/>
              </a:lnSpc>
              <a:spcBef>
                <a:spcPct val="0"/>
              </a:spcBef>
              <a:buClr>
                <a:srgbClr val="000000"/>
              </a:buClr>
              <a:buFont typeface="Wingdings" panose="05000000000000000000" pitchFamily="2" charset="2"/>
              <a:buNone/>
            </a:pPr>
            <a:r>
              <a:rPr lang="de-DE" altLang="de-DE" sz="4400" b="1">
                <a:solidFill>
                  <a:srgbClr val="FFFFFF"/>
                </a:solidFill>
                <a:latin typeface="Aptos Display" panose="020B0004020202020204" pitchFamily="34" charset="0"/>
              </a:rPr>
              <a:t>Lernräume bewusst gestalten</a:t>
            </a:r>
          </a:p>
          <a:p>
            <a:pPr eaLnBrk="1" hangingPunct="1">
              <a:lnSpc>
                <a:spcPct val="100000"/>
              </a:lnSpc>
              <a:spcBef>
                <a:spcPct val="0"/>
              </a:spcBef>
              <a:buClr>
                <a:srgbClr val="000000"/>
              </a:buClr>
              <a:buFont typeface="Wingdings" panose="05000000000000000000" pitchFamily="2" charset="2"/>
              <a:buNone/>
            </a:pPr>
            <a:r>
              <a:rPr lang="de-DE" altLang="de-DE" sz="4400" b="1">
                <a:solidFill>
                  <a:srgbClr val="FFFFFF"/>
                </a:solidFill>
                <a:latin typeface="Aptos Display" panose="020B0004020202020204" pitchFamily="34" charset="0"/>
              </a:rPr>
              <a:t>Kompetenzen entstehen durch Üben</a:t>
            </a:r>
          </a:p>
          <a:p>
            <a:pPr eaLnBrk="1" hangingPunct="1">
              <a:lnSpc>
                <a:spcPct val="100000"/>
              </a:lnSpc>
              <a:spcBef>
                <a:spcPct val="0"/>
              </a:spcBef>
              <a:buClr>
                <a:srgbClr val="000000"/>
              </a:buClr>
              <a:buFont typeface="Wingdings" panose="05000000000000000000" pitchFamily="2" charset="2"/>
              <a:buNone/>
            </a:pPr>
            <a:r>
              <a:rPr lang="de-DE" altLang="de-DE" sz="4400" b="1">
                <a:solidFill>
                  <a:srgbClr val="FFFFFF"/>
                </a:solidFill>
                <a:latin typeface="Aptos Display" panose="020B0004020202020204" pitchFamily="34" charset="0"/>
              </a:rPr>
              <a:t>Chance durch KI</a:t>
            </a:r>
          </a:p>
          <a:p>
            <a:pPr eaLnBrk="1" hangingPunct="1">
              <a:lnSpc>
                <a:spcPct val="100000"/>
              </a:lnSpc>
              <a:spcBef>
                <a:spcPct val="0"/>
              </a:spcBef>
              <a:buClr>
                <a:srgbClr val="000000"/>
              </a:buClr>
              <a:buFont typeface="Wingdings" panose="05000000000000000000" pitchFamily="2" charset="2"/>
              <a:buNone/>
            </a:pPr>
            <a:r>
              <a:rPr lang="de-DE" altLang="de-DE" sz="4400" b="1">
                <a:solidFill>
                  <a:srgbClr val="FFFFFF"/>
                </a:solidFill>
                <a:latin typeface="Aptos Display" panose="020B0004020202020204" pitchFamily="34" charset="0"/>
              </a:rPr>
              <a:t>Ausbildung bleibt Investition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feld 1">
            <a:extLst>
              <a:ext uri="{FF2B5EF4-FFF2-40B4-BE49-F238E27FC236}">
                <a16:creationId xmlns:a16="http://schemas.microsoft.com/office/drawing/2014/main" id="{EBC63ED8-9394-74EF-583A-D206EDA93214}"/>
              </a:ext>
            </a:extLst>
          </p:cNvPr>
          <p:cNvSpPr txBox="1">
            <a:spLocks noChangeArrowheads="1"/>
          </p:cNvSpPr>
          <p:nvPr/>
        </p:nvSpPr>
        <p:spPr bwMode="auto">
          <a:xfrm>
            <a:off x="612775" y="111125"/>
            <a:ext cx="8639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Clr>
                <a:srgbClr val="FFFFFF"/>
              </a:buClr>
              <a:buFontTx/>
              <a:buNone/>
            </a:pPr>
            <a:r>
              <a:rPr lang="de-CH" altLang="de-DE" sz="4800" b="1">
                <a:solidFill>
                  <a:srgbClr val="00497F"/>
                </a:solidFill>
                <a:latin typeface="Aptos Display" panose="020B0004020202020204" pitchFamily="34" charset="0"/>
                <a:cs typeface="Segoe UI" panose="020B0502040204020203" pitchFamily="34" charset="0"/>
              </a:rPr>
              <a:t>Fazit</a:t>
            </a:r>
            <a:endParaRPr lang="de-CH" altLang="de-DE" sz="4800" b="1">
              <a:solidFill>
                <a:srgbClr val="000000"/>
              </a:solidFill>
              <a:cs typeface="Segoe UI" panose="020B0502040204020203" pitchFamily="34" charset="0"/>
            </a:endParaRPr>
          </a:p>
          <a:p>
            <a:pPr eaLnBrk="1" hangingPunct="1">
              <a:lnSpc>
                <a:spcPct val="100000"/>
              </a:lnSpc>
              <a:spcBef>
                <a:spcPct val="0"/>
              </a:spcBef>
              <a:buClr>
                <a:srgbClr val="FFFFFF"/>
              </a:buClr>
              <a:buFontTx/>
              <a:buNone/>
            </a:pPr>
            <a:endParaRPr lang="de-CH" altLang="de-DE" sz="800" b="1">
              <a:solidFill>
                <a:srgbClr val="000000"/>
              </a:solidFill>
              <a:cs typeface="Segoe UI" panose="020B0502040204020203" pitchFamily="34" charset="0"/>
            </a:endParaRPr>
          </a:p>
        </p:txBody>
      </p:sp>
      <p:sp>
        <p:nvSpPr>
          <p:cNvPr id="55299" name="AutoShape 8" descr="A laboratory scene showing a theorist and a practitioner working together. The theorist, dressed in formal attire, is sketching complex equations on a whiteboard, while the practitioner, in a lab coat, is building a prototype based on those equations. Sparks of creativity and innovation are symbolized by glowing lines connecting their work. The environment is futuristic with advanced scientific equipment, emphasizing the synergy of theory and practice leading to groundbreaking innovation.">
            <a:extLst>
              <a:ext uri="{FF2B5EF4-FFF2-40B4-BE49-F238E27FC236}">
                <a16:creationId xmlns:a16="http://schemas.microsoft.com/office/drawing/2014/main" id="{A26FCD5C-B39E-4B3D-F19B-E777150BCA7D}"/>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endParaRPr lang="de-CH" altLang="de-DE" sz="1800">
              <a:solidFill>
                <a:srgbClr val="000000"/>
              </a:solidFill>
            </a:endParaRPr>
          </a:p>
        </p:txBody>
      </p:sp>
      <p:grpSp>
        <p:nvGrpSpPr>
          <p:cNvPr id="55300" name="Gruppieren 3">
            <a:extLst>
              <a:ext uri="{FF2B5EF4-FFF2-40B4-BE49-F238E27FC236}">
                <a16:creationId xmlns:a16="http://schemas.microsoft.com/office/drawing/2014/main" id="{8D913B23-764F-CBEB-D685-739CB7EC4A3B}"/>
              </a:ext>
            </a:extLst>
          </p:cNvPr>
          <p:cNvGrpSpPr>
            <a:grpSpLocks/>
          </p:cNvGrpSpPr>
          <p:nvPr/>
        </p:nvGrpSpPr>
        <p:grpSpPr bwMode="auto">
          <a:xfrm>
            <a:off x="10523538" y="174625"/>
            <a:ext cx="1592262" cy="468313"/>
            <a:chOff x="837957" y="418835"/>
            <a:chExt cx="1591290" cy="466797"/>
          </a:xfrm>
        </p:grpSpPr>
        <p:pic>
          <p:nvPicPr>
            <p:cNvPr id="55312" name="object 21">
              <a:extLst>
                <a:ext uri="{FF2B5EF4-FFF2-40B4-BE49-F238E27FC236}">
                  <a16:creationId xmlns:a16="http://schemas.microsoft.com/office/drawing/2014/main" id="{6292AEFF-9C47-21A8-11E1-A55F82B41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121"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3" name="object 22">
              <a:extLst>
                <a:ext uri="{FF2B5EF4-FFF2-40B4-BE49-F238E27FC236}">
                  <a16:creationId xmlns:a16="http://schemas.microsoft.com/office/drawing/2014/main" id="{47DE4039-F77D-66C3-EC5A-A2533E883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871" y="712413"/>
              <a:ext cx="97609" cy="17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14" name="object 23">
              <a:extLst>
                <a:ext uri="{FF2B5EF4-FFF2-40B4-BE49-F238E27FC236}">
                  <a16:creationId xmlns:a16="http://schemas.microsoft.com/office/drawing/2014/main" id="{C6BD8F7F-BAAB-2C2D-7486-3F78CDF53D2B}"/>
                </a:ext>
              </a:extLst>
            </p:cNvPr>
            <p:cNvGrpSpPr>
              <a:grpSpLocks/>
            </p:cNvGrpSpPr>
            <p:nvPr/>
          </p:nvGrpSpPr>
          <p:grpSpPr bwMode="auto">
            <a:xfrm>
              <a:off x="1697324" y="712411"/>
              <a:ext cx="195580" cy="123189"/>
              <a:chOff x="1697324" y="712411"/>
              <a:chExt cx="195580" cy="123189"/>
            </a:xfrm>
          </p:grpSpPr>
          <p:pic>
            <p:nvPicPr>
              <p:cNvPr id="55323" name="object 24">
                <a:extLst>
                  <a:ext uri="{FF2B5EF4-FFF2-40B4-BE49-F238E27FC236}">
                    <a16:creationId xmlns:a16="http://schemas.microsoft.com/office/drawing/2014/main" id="{32FCD6BC-AF07-0421-7F6F-7D91DF4E3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7324" y="712411"/>
                <a:ext cx="65977"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4" name="object 25">
                <a:extLst>
                  <a:ext uri="{FF2B5EF4-FFF2-40B4-BE49-F238E27FC236}">
                    <a16:creationId xmlns:a16="http://schemas.microsoft.com/office/drawing/2014/main" id="{34DD4F31-7FFB-8E37-E170-CF6E8CD1E5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7405" y="712412"/>
                <a:ext cx="95127"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315" name="object 26">
              <a:extLst>
                <a:ext uri="{FF2B5EF4-FFF2-40B4-BE49-F238E27FC236}">
                  <a16:creationId xmlns:a16="http://schemas.microsoft.com/office/drawing/2014/main" id="{39AEEA8E-7F62-DFD4-A203-1FE460A0289A}"/>
                </a:ext>
              </a:extLst>
            </p:cNvPr>
            <p:cNvGrpSpPr>
              <a:grpSpLocks/>
            </p:cNvGrpSpPr>
            <p:nvPr/>
          </p:nvGrpSpPr>
          <p:grpSpPr bwMode="auto">
            <a:xfrm>
              <a:off x="1943690" y="670651"/>
              <a:ext cx="355600" cy="165100"/>
              <a:chOff x="1943690" y="670651"/>
              <a:chExt cx="355600" cy="165100"/>
            </a:xfrm>
          </p:grpSpPr>
          <p:pic>
            <p:nvPicPr>
              <p:cNvPr id="55320" name="object 27">
                <a:extLst>
                  <a:ext uri="{FF2B5EF4-FFF2-40B4-BE49-F238E27FC236}">
                    <a16:creationId xmlns:a16="http://schemas.microsoft.com/office/drawing/2014/main" id="{96BB2259-24B4-FFF1-B3C3-550A80583F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3690" y="712411"/>
                <a:ext cx="94646" cy="1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1" name="object 28">
                <a:extLst>
                  <a:ext uri="{FF2B5EF4-FFF2-40B4-BE49-F238E27FC236}">
                    <a16:creationId xmlns:a16="http://schemas.microsoft.com/office/drawing/2014/main" id="{3B03DD22-9407-72D6-CA17-C2916D1150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9600" y="670651"/>
                <a:ext cx="85243" cy="16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2" name="object 29">
                <a:extLst>
                  <a:ext uri="{FF2B5EF4-FFF2-40B4-BE49-F238E27FC236}">
                    <a16:creationId xmlns:a16="http://schemas.microsoft.com/office/drawing/2014/main" id="{765D5585-1190-9FFB-9BBC-395CBF989D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6855" y="712409"/>
                <a:ext cx="91923" cy="1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316" name="object 30">
              <a:extLst>
                <a:ext uri="{FF2B5EF4-FFF2-40B4-BE49-F238E27FC236}">
                  <a16:creationId xmlns:a16="http://schemas.microsoft.com/office/drawing/2014/main" id="{2301B183-9793-2CEA-897A-411536F286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3135" y="712416"/>
              <a:ext cx="76112" cy="1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17" name="object 31">
              <a:extLst>
                <a:ext uri="{FF2B5EF4-FFF2-40B4-BE49-F238E27FC236}">
                  <a16:creationId xmlns:a16="http://schemas.microsoft.com/office/drawing/2014/main" id="{AC5600E9-DA10-2FD2-7CF2-5B193579E937}"/>
                </a:ext>
              </a:extLst>
            </p:cNvPr>
            <p:cNvGrpSpPr>
              <a:grpSpLocks/>
            </p:cNvGrpSpPr>
            <p:nvPr/>
          </p:nvGrpSpPr>
          <p:grpSpPr bwMode="auto">
            <a:xfrm>
              <a:off x="837957" y="418835"/>
              <a:ext cx="450215" cy="428625"/>
              <a:chOff x="837957" y="418835"/>
              <a:chExt cx="450215" cy="428625"/>
            </a:xfrm>
          </p:grpSpPr>
          <p:sp>
            <p:nvSpPr>
              <p:cNvPr id="55318" name="object 32">
                <a:extLst>
                  <a:ext uri="{FF2B5EF4-FFF2-40B4-BE49-F238E27FC236}">
                    <a16:creationId xmlns:a16="http://schemas.microsoft.com/office/drawing/2014/main" id="{1729C1C1-062E-47FC-8437-74F98BEFBCE3}"/>
                  </a:ext>
                </a:extLst>
              </p:cNvPr>
              <p:cNvSpPr>
                <a:spLocks/>
              </p:cNvSpPr>
              <p:nvPr/>
            </p:nvSpPr>
            <p:spPr bwMode="auto">
              <a:xfrm>
                <a:off x="909714" y="418835"/>
                <a:ext cx="378460" cy="428625"/>
              </a:xfrm>
              <a:custGeom>
                <a:avLst/>
                <a:gdLst>
                  <a:gd name="T0" fmla="*/ 153838 w 378459"/>
                  <a:gd name="T1" fmla="*/ 0 h 428625"/>
                  <a:gd name="T2" fmla="*/ 0 w 378459"/>
                  <a:gd name="T3" fmla="*/ 102269 h 428625"/>
                  <a:gd name="T4" fmla="*/ 43557 w 378459"/>
                  <a:gd name="T5" fmla="*/ 93096 h 428625"/>
                  <a:gd name="T6" fmla="*/ 82209 w 378459"/>
                  <a:gd name="T7" fmla="*/ 90810 h 428625"/>
                  <a:gd name="T8" fmla="*/ 145367 w 378459"/>
                  <a:gd name="T9" fmla="*/ 100342 h 428625"/>
                  <a:gd name="T10" fmla="*/ 194224 w 378459"/>
                  <a:gd name="T11" fmla="*/ 121387 h 428625"/>
                  <a:gd name="T12" fmla="*/ 230705 w 378459"/>
                  <a:gd name="T13" fmla="*/ 151051 h 428625"/>
                  <a:gd name="T14" fmla="*/ 255105 w 378459"/>
                  <a:gd name="T15" fmla="*/ 187138 h 428625"/>
                  <a:gd name="T16" fmla="*/ 267715 w 378459"/>
                  <a:gd name="T17" fmla="*/ 227453 h 428625"/>
                  <a:gd name="T18" fmla="*/ 268829 w 378459"/>
                  <a:gd name="T19" fmla="*/ 269802 h 428625"/>
                  <a:gd name="T20" fmla="*/ 258737 w 378459"/>
                  <a:gd name="T21" fmla="*/ 311990 h 428625"/>
                  <a:gd name="T22" fmla="*/ 240543 w 378459"/>
                  <a:gd name="T23" fmla="*/ 346210 h 428625"/>
                  <a:gd name="T24" fmla="*/ 214621 w 378459"/>
                  <a:gd name="T25" fmla="*/ 377701 h 428625"/>
                  <a:gd name="T26" fmla="*/ 184099 w 378459"/>
                  <a:gd name="T27" fmla="*/ 405378 h 428625"/>
                  <a:gd name="T28" fmla="*/ 152110 w 378459"/>
                  <a:gd name="T29" fmla="*/ 428154 h 428625"/>
                  <a:gd name="T30" fmla="*/ 187349 w 378459"/>
                  <a:gd name="T31" fmla="*/ 416598 h 428625"/>
                  <a:gd name="T32" fmla="*/ 233799 w 378459"/>
                  <a:gd name="T33" fmla="*/ 396710 h 428625"/>
                  <a:gd name="T34" fmla="*/ 284589 w 378459"/>
                  <a:gd name="T35" fmla="*/ 367005 h 428625"/>
                  <a:gd name="T36" fmla="*/ 332850 w 378459"/>
                  <a:gd name="T37" fmla="*/ 326000 h 428625"/>
                  <a:gd name="T38" fmla="*/ 360427 w 378459"/>
                  <a:gd name="T39" fmla="*/ 287196 h 428625"/>
                  <a:gd name="T40" fmla="*/ 375236 w 378459"/>
                  <a:gd name="T41" fmla="*/ 244270 h 428625"/>
                  <a:gd name="T42" fmla="*/ 377871 w 378459"/>
                  <a:gd name="T43" fmla="*/ 199371 h 428625"/>
                  <a:gd name="T44" fmla="*/ 368927 w 378459"/>
                  <a:gd name="T45" fmla="*/ 154650 h 428625"/>
                  <a:gd name="T46" fmla="*/ 349000 w 378459"/>
                  <a:gd name="T47" fmla="*/ 112255 h 428625"/>
                  <a:gd name="T48" fmla="*/ 318682 w 378459"/>
                  <a:gd name="T49" fmla="*/ 74337 h 428625"/>
                  <a:gd name="T50" fmla="*/ 278569 w 378459"/>
                  <a:gd name="T51" fmla="*/ 43045 h 428625"/>
                  <a:gd name="T52" fmla="*/ 211779 w 378459"/>
                  <a:gd name="T53" fmla="*/ 14129 h 428625"/>
                  <a:gd name="T54" fmla="*/ 179907 w 378459"/>
                  <a:gd name="T55" fmla="*/ 5437 h 428625"/>
                  <a:gd name="T56" fmla="*/ 153838 w 378459"/>
                  <a:gd name="T57" fmla="*/ 0 h 4286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8459" h="428625">
                    <a:moveTo>
                      <a:pt x="153838" y="0"/>
                    </a:moveTo>
                    <a:lnTo>
                      <a:pt x="0" y="102269"/>
                    </a:lnTo>
                    <a:lnTo>
                      <a:pt x="43557" y="93096"/>
                    </a:lnTo>
                    <a:lnTo>
                      <a:pt x="82209" y="90810"/>
                    </a:lnTo>
                    <a:lnTo>
                      <a:pt x="145367" y="100342"/>
                    </a:lnTo>
                    <a:lnTo>
                      <a:pt x="194222" y="121387"/>
                    </a:lnTo>
                    <a:lnTo>
                      <a:pt x="230703" y="151051"/>
                    </a:lnTo>
                    <a:lnTo>
                      <a:pt x="255103" y="187138"/>
                    </a:lnTo>
                    <a:lnTo>
                      <a:pt x="267713" y="227453"/>
                    </a:lnTo>
                    <a:lnTo>
                      <a:pt x="268827" y="269802"/>
                    </a:lnTo>
                    <a:lnTo>
                      <a:pt x="258735" y="311990"/>
                    </a:lnTo>
                    <a:lnTo>
                      <a:pt x="240541" y="346210"/>
                    </a:lnTo>
                    <a:lnTo>
                      <a:pt x="214619" y="377701"/>
                    </a:lnTo>
                    <a:lnTo>
                      <a:pt x="184099" y="405378"/>
                    </a:lnTo>
                    <a:lnTo>
                      <a:pt x="152110" y="428154"/>
                    </a:lnTo>
                    <a:lnTo>
                      <a:pt x="187349" y="416598"/>
                    </a:lnTo>
                    <a:lnTo>
                      <a:pt x="233797" y="396710"/>
                    </a:lnTo>
                    <a:lnTo>
                      <a:pt x="284587" y="367005"/>
                    </a:lnTo>
                    <a:lnTo>
                      <a:pt x="332848" y="326000"/>
                    </a:lnTo>
                    <a:lnTo>
                      <a:pt x="360425" y="287196"/>
                    </a:lnTo>
                    <a:lnTo>
                      <a:pt x="375234" y="244270"/>
                    </a:lnTo>
                    <a:lnTo>
                      <a:pt x="377869" y="199371"/>
                    </a:lnTo>
                    <a:lnTo>
                      <a:pt x="368925" y="154650"/>
                    </a:lnTo>
                    <a:lnTo>
                      <a:pt x="348998" y="112255"/>
                    </a:lnTo>
                    <a:lnTo>
                      <a:pt x="318680" y="74337"/>
                    </a:lnTo>
                    <a:lnTo>
                      <a:pt x="278567" y="43045"/>
                    </a:lnTo>
                    <a:lnTo>
                      <a:pt x="211777" y="14129"/>
                    </a:lnTo>
                    <a:lnTo>
                      <a:pt x="179907" y="5437"/>
                    </a:lnTo>
                    <a:lnTo>
                      <a:pt x="153838" y="0"/>
                    </a:lnTo>
                    <a:close/>
                  </a:path>
                </a:pathLst>
              </a:custGeom>
              <a:solidFill>
                <a:srgbClr val="6A8AB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sp>
            <p:nvSpPr>
              <p:cNvPr id="55319" name="object 33">
                <a:extLst>
                  <a:ext uri="{FF2B5EF4-FFF2-40B4-BE49-F238E27FC236}">
                    <a16:creationId xmlns:a16="http://schemas.microsoft.com/office/drawing/2014/main" id="{EFFFBFD6-A99F-5ABA-A4F1-9BE4AC2CC9E5}"/>
                  </a:ext>
                </a:extLst>
              </p:cNvPr>
              <p:cNvSpPr>
                <a:spLocks/>
              </p:cNvSpPr>
              <p:nvPr/>
            </p:nvSpPr>
            <p:spPr bwMode="auto">
              <a:xfrm>
                <a:off x="837957" y="570821"/>
                <a:ext cx="290830" cy="260985"/>
              </a:xfrm>
              <a:custGeom>
                <a:avLst/>
                <a:gdLst>
                  <a:gd name="T0" fmla="*/ 248872 w 290830"/>
                  <a:gd name="T1" fmla="*/ 0 h 260984"/>
                  <a:gd name="T2" fmla="*/ 174347 w 290830"/>
                  <a:gd name="T3" fmla="*/ 2216 h 260984"/>
                  <a:gd name="T4" fmla="*/ 115739 w 290830"/>
                  <a:gd name="T5" fmla="*/ 12998 h 260984"/>
                  <a:gd name="T6" fmla="*/ 71293 w 290830"/>
                  <a:gd name="T7" fmla="*/ 30700 h 260984"/>
                  <a:gd name="T8" fmla="*/ 39252 w 290830"/>
                  <a:gd name="T9" fmla="*/ 53673 h 260984"/>
                  <a:gd name="T10" fmla="*/ 5361 w 290830"/>
                  <a:gd name="T11" fmla="*/ 108848 h 260984"/>
                  <a:gd name="T12" fmla="*/ 0 w 290830"/>
                  <a:gd name="T13" fmla="*/ 137756 h 260984"/>
                  <a:gd name="T14" fmla="*/ 4065 w 290830"/>
                  <a:gd name="T15" fmla="*/ 173142 h 260984"/>
                  <a:gd name="T16" fmla="*/ 21627 w 290830"/>
                  <a:gd name="T17" fmla="*/ 208490 h 260984"/>
                  <a:gd name="T18" fmla="*/ 52319 w 290830"/>
                  <a:gd name="T19" fmla="*/ 238141 h 260984"/>
                  <a:gd name="T20" fmla="*/ 95777 w 290830"/>
                  <a:gd name="T21" fmla="*/ 256433 h 260984"/>
                  <a:gd name="T22" fmla="*/ 143526 w 290830"/>
                  <a:gd name="T23" fmla="*/ 260758 h 260984"/>
                  <a:gd name="T24" fmla="*/ 185637 w 290830"/>
                  <a:gd name="T25" fmla="*/ 252856 h 260984"/>
                  <a:gd name="T26" fmla="*/ 223372 w 290830"/>
                  <a:gd name="T27" fmla="*/ 234436 h 260984"/>
                  <a:gd name="T28" fmla="*/ 257994 w 290830"/>
                  <a:gd name="T29" fmla="*/ 207207 h 260984"/>
                  <a:gd name="T30" fmla="*/ 290766 w 290830"/>
                  <a:gd name="T31" fmla="*/ 172876 h 260984"/>
                  <a:gd name="T32" fmla="*/ 270069 w 290830"/>
                  <a:gd name="T33" fmla="*/ 181017 h 260984"/>
                  <a:gd name="T34" fmla="*/ 227455 w 290830"/>
                  <a:gd name="T35" fmla="*/ 189008 h 260984"/>
                  <a:gd name="T36" fmla="*/ 175882 w 290830"/>
                  <a:gd name="T37" fmla="*/ 186453 h 260984"/>
                  <a:gd name="T38" fmla="*/ 128310 w 290830"/>
                  <a:gd name="T39" fmla="*/ 162960 h 260984"/>
                  <a:gd name="T40" fmla="*/ 112447 w 290830"/>
                  <a:gd name="T41" fmla="*/ 140230 h 260984"/>
                  <a:gd name="T42" fmla="*/ 106935 w 290830"/>
                  <a:gd name="T43" fmla="*/ 110830 h 260984"/>
                  <a:gd name="T44" fmla="*/ 114798 w 290830"/>
                  <a:gd name="T45" fmla="*/ 78436 h 260984"/>
                  <a:gd name="T46" fmla="*/ 139060 w 290830"/>
                  <a:gd name="T47" fmla="*/ 46718 h 260984"/>
                  <a:gd name="T48" fmla="*/ 182743 w 290830"/>
                  <a:gd name="T49" fmla="*/ 19348 h 260984"/>
                  <a:gd name="T50" fmla="*/ 248872 w 290830"/>
                  <a:gd name="T51" fmla="*/ 0 h 260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0830" h="260984">
                    <a:moveTo>
                      <a:pt x="248872" y="0"/>
                    </a:moveTo>
                    <a:lnTo>
                      <a:pt x="174347" y="2216"/>
                    </a:lnTo>
                    <a:lnTo>
                      <a:pt x="115739" y="12998"/>
                    </a:lnTo>
                    <a:lnTo>
                      <a:pt x="71293" y="30700"/>
                    </a:lnTo>
                    <a:lnTo>
                      <a:pt x="39252" y="53673"/>
                    </a:lnTo>
                    <a:lnTo>
                      <a:pt x="5361" y="108848"/>
                    </a:lnTo>
                    <a:lnTo>
                      <a:pt x="0" y="137754"/>
                    </a:lnTo>
                    <a:lnTo>
                      <a:pt x="4065" y="173140"/>
                    </a:lnTo>
                    <a:lnTo>
                      <a:pt x="21627" y="208488"/>
                    </a:lnTo>
                    <a:lnTo>
                      <a:pt x="52319" y="238139"/>
                    </a:lnTo>
                    <a:lnTo>
                      <a:pt x="95777" y="256431"/>
                    </a:lnTo>
                    <a:lnTo>
                      <a:pt x="143526" y="260756"/>
                    </a:lnTo>
                    <a:lnTo>
                      <a:pt x="185637" y="252854"/>
                    </a:lnTo>
                    <a:lnTo>
                      <a:pt x="223372" y="234434"/>
                    </a:lnTo>
                    <a:lnTo>
                      <a:pt x="257994" y="207205"/>
                    </a:lnTo>
                    <a:lnTo>
                      <a:pt x="290766" y="172874"/>
                    </a:lnTo>
                    <a:lnTo>
                      <a:pt x="270069" y="181015"/>
                    </a:lnTo>
                    <a:lnTo>
                      <a:pt x="227455" y="189006"/>
                    </a:lnTo>
                    <a:lnTo>
                      <a:pt x="175882" y="186451"/>
                    </a:lnTo>
                    <a:lnTo>
                      <a:pt x="128310" y="162958"/>
                    </a:lnTo>
                    <a:lnTo>
                      <a:pt x="112447" y="140228"/>
                    </a:lnTo>
                    <a:lnTo>
                      <a:pt x="106935" y="110830"/>
                    </a:lnTo>
                    <a:lnTo>
                      <a:pt x="114798" y="78436"/>
                    </a:lnTo>
                    <a:lnTo>
                      <a:pt x="139060" y="46718"/>
                    </a:lnTo>
                    <a:lnTo>
                      <a:pt x="182743" y="19348"/>
                    </a:lnTo>
                    <a:lnTo>
                      <a:pt x="248872" y="0"/>
                    </a:lnTo>
                    <a:close/>
                  </a:path>
                </a:pathLst>
              </a:custGeom>
              <a:solidFill>
                <a:srgbClr val="EAB92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CH"/>
              </a:p>
            </p:txBody>
          </p:sp>
        </p:grpSp>
      </p:grpSp>
      <p:graphicFrame>
        <p:nvGraphicFramePr>
          <p:cNvPr id="19" name="Diagramm 18">
            <a:extLst>
              <a:ext uri="{FF2B5EF4-FFF2-40B4-BE49-F238E27FC236}">
                <a16:creationId xmlns:a16="http://schemas.microsoft.com/office/drawing/2014/main" id="{D05A2B8D-1137-FEB0-702D-D390BC0859E6}"/>
              </a:ext>
            </a:extLst>
          </p:cNvPr>
          <p:cNvGraphicFramePr/>
          <p:nvPr/>
        </p:nvGraphicFramePr>
        <p:xfrm>
          <a:off x="32598" y="509645"/>
          <a:ext cx="4096015" cy="527363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20" name="Gruppieren 19">
            <a:extLst>
              <a:ext uri="{FF2B5EF4-FFF2-40B4-BE49-F238E27FC236}">
                <a16:creationId xmlns:a16="http://schemas.microsoft.com/office/drawing/2014/main" id="{ED659E46-9F4B-7197-2AD2-3CB2D391B0BC}"/>
              </a:ext>
            </a:extLst>
          </p:cNvPr>
          <p:cNvGrpSpPr>
            <a:grpSpLocks/>
          </p:cNvGrpSpPr>
          <p:nvPr/>
        </p:nvGrpSpPr>
        <p:grpSpPr bwMode="auto">
          <a:xfrm>
            <a:off x="4248150" y="1016000"/>
            <a:ext cx="7739063" cy="1189038"/>
            <a:chOff x="723158" y="950805"/>
            <a:chExt cx="3512496" cy="1077500"/>
          </a:xfrm>
        </p:grpSpPr>
        <p:sp>
          <p:nvSpPr>
            <p:cNvPr id="21" name="Rechteck 20">
              <a:extLst>
                <a:ext uri="{FF2B5EF4-FFF2-40B4-BE49-F238E27FC236}">
                  <a16:creationId xmlns:a16="http://schemas.microsoft.com/office/drawing/2014/main" id="{AE4D5DA4-39E2-B47A-4609-C4BA8615A9CC}"/>
                </a:ext>
              </a:extLst>
            </p:cNvPr>
            <p:cNvSpPr/>
            <p:nvPr/>
          </p:nvSpPr>
          <p:spPr>
            <a:xfrm>
              <a:off x="747655" y="950805"/>
              <a:ext cx="3487999" cy="1077500"/>
            </a:xfrm>
            <a:prstGeom prst="rect">
              <a:avLst/>
            </a:prstGeom>
            <a:solidFill>
              <a:srgbClr val="063D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lang="de-CH">
                <a:solidFill>
                  <a:prstClr val="white"/>
                </a:solidFill>
              </a:endParaRPr>
            </a:p>
          </p:txBody>
        </p:sp>
        <p:sp>
          <p:nvSpPr>
            <p:cNvPr id="22" name="Textfeld 21">
              <a:extLst>
                <a:ext uri="{FF2B5EF4-FFF2-40B4-BE49-F238E27FC236}">
                  <a16:creationId xmlns:a16="http://schemas.microsoft.com/office/drawing/2014/main" id="{5473D566-716A-E33C-8645-08A409BBD60E}"/>
                </a:ext>
              </a:extLst>
            </p:cNvPr>
            <p:cNvSpPr txBox="1"/>
            <p:nvPr/>
          </p:nvSpPr>
          <p:spPr>
            <a:xfrm>
              <a:off x="723158" y="950805"/>
              <a:ext cx="3487999" cy="1077500"/>
            </a:xfrm>
            <a:prstGeom prst="rect">
              <a:avLst/>
            </a:prstGeom>
          </p:spPr>
          <p:style>
            <a:lnRef idx="0">
              <a:scrgbClr r="0" g="0" b="0"/>
            </a:lnRef>
            <a:fillRef idx="0">
              <a:scrgbClr r="0" g="0" b="0"/>
            </a:fillRef>
            <a:effectRef idx="0">
              <a:scrgbClr r="0" g="0" b="0"/>
            </a:effectRef>
            <a:fontRef idx="minor">
              <a:schemeClr val="lt1"/>
            </a:fontRef>
          </p:style>
          <p:txBody>
            <a:bodyPr lIns="855266" tIns="114300" rIns="114300" bIns="114300" spcCol="1270" anchor="ctr"/>
            <a:lstStyle/>
            <a:p>
              <a:pPr defTabSz="2000250" eaLnBrk="1" fontAlgn="auto" hangingPunct="1">
                <a:lnSpc>
                  <a:spcPct val="90000"/>
                </a:lnSpc>
                <a:spcAft>
                  <a:spcPct val="35000"/>
                </a:spcAft>
                <a:defRPr/>
              </a:pPr>
              <a:r>
                <a:rPr lang="de-DE" sz="4300" dirty="0">
                  <a:solidFill>
                    <a:prstClr val="white"/>
                  </a:solidFill>
                  <a:latin typeface="Aptos Display" panose="02110004020202020204"/>
                </a:rPr>
                <a:t>Stabil und </a:t>
              </a:r>
              <a:br>
                <a:rPr lang="de-DE" sz="4300" dirty="0">
                  <a:solidFill>
                    <a:prstClr val="white"/>
                  </a:solidFill>
                  <a:latin typeface="Aptos Display" panose="02110004020202020204"/>
                </a:rPr>
              </a:br>
              <a:r>
                <a:rPr lang="de-DE" sz="4300" dirty="0">
                  <a:solidFill>
                    <a:prstClr val="white"/>
                  </a:solidFill>
                  <a:latin typeface="Aptos Display" panose="02110004020202020204"/>
                </a:rPr>
                <a:t>anpassungsfähig </a:t>
              </a:r>
              <a:endParaRPr lang="de-CH" sz="4300" dirty="0">
                <a:solidFill>
                  <a:prstClr val="white"/>
                </a:solidFill>
                <a:latin typeface="Aptos Display" panose="02110004020202020204"/>
              </a:endParaRPr>
            </a:p>
          </p:txBody>
        </p:sp>
      </p:grpSp>
      <p:grpSp>
        <p:nvGrpSpPr>
          <p:cNvPr id="24" name="Gruppieren 23">
            <a:extLst>
              <a:ext uri="{FF2B5EF4-FFF2-40B4-BE49-F238E27FC236}">
                <a16:creationId xmlns:a16="http://schemas.microsoft.com/office/drawing/2014/main" id="{C5471DF9-0C80-0143-25D6-207B1023E79E}"/>
              </a:ext>
            </a:extLst>
          </p:cNvPr>
          <p:cNvGrpSpPr>
            <a:grpSpLocks/>
          </p:cNvGrpSpPr>
          <p:nvPr/>
        </p:nvGrpSpPr>
        <p:grpSpPr bwMode="auto">
          <a:xfrm>
            <a:off x="4279900" y="2551113"/>
            <a:ext cx="7740650" cy="1187450"/>
            <a:chOff x="1139457" y="2567056"/>
            <a:chExt cx="3096198" cy="1077500"/>
          </a:xfrm>
        </p:grpSpPr>
        <p:sp>
          <p:nvSpPr>
            <p:cNvPr id="26" name="Rechteck 25">
              <a:extLst>
                <a:ext uri="{FF2B5EF4-FFF2-40B4-BE49-F238E27FC236}">
                  <a16:creationId xmlns:a16="http://schemas.microsoft.com/office/drawing/2014/main" id="{954811F7-359E-A233-F6F5-F5DF3350F835}"/>
                </a:ext>
              </a:extLst>
            </p:cNvPr>
            <p:cNvSpPr/>
            <p:nvPr/>
          </p:nvSpPr>
          <p:spPr>
            <a:xfrm>
              <a:off x="1139457" y="2567056"/>
              <a:ext cx="3096198" cy="1077500"/>
            </a:xfrm>
            <a:prstGeom prst="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lang="de-CH">
                <a:solidFill>
                  <a:prstClr val="white"/>
                </a:solidFill>
              </a:endParaRPr>
            </a:p>
          </p:txBody>
        </p:sp>
        <p:sp>
          <p:nvSpPr>
            <p:cNvPr id="28" name="Textfeld 27">
              <a:extLst>
                <a:ext uri="{FF2B5EF4-FFF2-40B4-BE49-F238E27FC236}">
                  <a16:creationId xmlns:a16="http://schemas.microsoft.com/office/drawing/2014/main" id="{B8E7ED74-6B61-765A-5D0A-AF52DCBEEBDF}"/>
                </a:ext>
              </a:extLst>
            </p:cNvPr>
            <p:cNvSpPr txBox="1"/>
            <p:nvPr/>
          </p:nvSpPr>
          <p:spPr>
            <a:xfrm>
              <a:off x="1139457" y="2567056"/>
              <a:ext cx="3096198" cy="1077500"/>
            </a:xfrm>
            <a:prstGeom prst="rect">
              <a:avLst/>
            </a:prstGeom>
          </p:spPr>
          <p:style>
            <a:lnRef idx="0">
              <a:scrgbClr r="0" g="0" b="0"/>
            </a:lnRef>
            <a:fillRef idx="0">
              <a:scrgbClr r="0" g="0" b="0"/>
            </a:fillRef>
            <a:effectRef idx="0">
              <a:scrgbClr r="0" g="0" b="0"/>
            </a:effectRef>
            <a:fontRef idx="minor">
              <a:schemeClr val="lt1"/>
            </a:fontRef>
          </p:style>
          <p:txBody>
            <a:bodyPr lIns="855266" tIns="114300" rIns="114300" bIns="114300" spcCol="1270" anchor="ctr"/>
            <a:lstStyle/>
            <a:p>
              <a:pPr defTabSz="2000250" eaLnBrk="1" fontAlgn="auto" hangingPunct="1">
                <a:lnSpc>
                  <a:spcPct val="90000"/>
                </a:lnSpc>
                <a:spcAft>
                  <a:spcPct val="35000"/>
                </a:spcAft>
                <a:defRPr/>
              </a:pPr>
              <a:r>
                <a:rPr lang="de-DE" sz="4300" dirty="0">
                  <a:solidFill>
                    <a:prstClr val="white"/>
                  </a:solidFill>
                  <a:latin typeface="Aptos Display" panose="02110004020202020204"/>
                </a:rPr>
                <a:t>Zukunftsfähige Kompetenzen</a:t>
              </a:r>
              <a:endParaRPr lang="de-CH" sz="4300" dirty="0">
                <a:solidFill>
                  <a:prstClr val="white"/>
                </a:solidFill>
                <a:latin typeface="Aptos Display" panose="02110004020202020204"/>
              </a:endParaRPr>
            </a:p>
          </p:txBody>
        </p:sp>
      </p:grpSp>
      <p:grpSp>
        <p:nvGrpSpPr>
          <p:cNvPr id="29" name="Gruppieren 28">
            <a:extLst>
              <a:ext uri="{FF2B5EF4-FFF2-40B4-BE49-F238E27FC236}">
                <a16:creationId xmlns:a16="http://schemas.microsoft.com/office/drawing/2014/main" id="{DF7CFD97-572A-7A6E-178A-69ED171EE60E}"/>
              </a:ext>
            </a:extLst>
          </p:cNvPr>
          <p:cNvGrpSpPr>
            <a:grpSpLocks/>
          </p:cNvGrpSpPr>
          <p:nvPr/>
        </p:nvGrpSpPr>
        <p:grpSpPr bwMode="auto">
          <a:xfrm>
            <a:off x="4244975" y="4097338"/>
            <a:ext cx="7739063" cy="1189037"/>
            <a:chOff x="747785" y="4183307"/>
            <a:chExt cx="3487869" cy="1077500"/>
          </a:xfrm>
        </p:grpSpPr>
        <p:sp>
          <p:nvSpPr>
            <p:cNvPr id="30" name="Rechteck 29">
              <a:extLst>
                <a:ext uri="{FF2B5EF4-FFF2-40B4-BE49-F238E27FC236}">
                  <a16:creationId xmlns:a16="http://schemas.microsoft.com/office/drawing/2014/main" id="{B3B4BE4D-8D97-F8EC-07E9-531332A8121D}"/>
                </a:ext>
              </a:extLst>
            </p:cNvPr>
            <p:cNvSpPr/>
            <p:nvPr/>
          </p:nvSpPr>
          <p:spPr>
            <a:xfrm>
              <a:off x="747785" y="4183307"/>
              <a:ext cx="3487869" cy="1077500"/>
            </a:xfrm>
            <a:prstGeom prst="rect">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lang="de-CH">
                <a:solidFill>
                  <a:prstClr val="white"/>
                </a:solidFill>
              </a:endParaRPr>
            </a:p>
          </p:txBody>
        </p:sp>
        <p:sp>
          <p:nvSpPr>
            <p:cNvPr id="31" name="Textfeld 30">
              <a:extLst>
                <a:ext uri="{FF2B5EF4-FFF2-40B4-BE49-F238E27FC236}">
                  <a16:creationId xmlns:a16="http://schemas.microsoft.com/office/drawing/2014/main" id="{9EEC52F3-7A51-39D9-0DBE-C16C3F293D95}"/>
                </a:ext>
              </a:extLst>
            </p:cNvPr>
            <p:cNvSpPr txBox="1"/>
            <p:nvPr/>
          </p:nvSpPr>
          <p:spPr>
            <a:xfrm>
              <a:off x="747785" y="4183307"/>
              <a:ext cx="3487869" cy="1077500"/>
            </a:xfrm>
            <a:prstGeom prst="rect">
              <a:avLst/>
            </a:prstGeom>
          </p:spPr>
          <p:style>
            <a:lnRef idx="0">
              <a:scrgbClr r="0" g="0" b="0"/>
            </a:lnRef>
            <a:fillRef idx="0">
              <a:scrgbClr r="0" g="0" b="0"/>
            </a:fillRef>
            <a:effectRef idx="0">
              <a:scrgbClr r="0" g="0" b="0"/>
            </a:effectRef>
            <a:fontRef idx="minor">
              <a:schemeClr val="lt1"/>
            </a:fontRef>
          </p:style>
          <p:txBody>
            <a:bodyPr lIns="855266" tIns="114300" rIns="114300" bIns="114300" spcCol="1270" anchor="ctr"/>
            <a:lstStyle/>
            <a:p>
              <a:pPr defTabSz="2000250" eaLnBrk="1" fontAlgn="auto" hangingPunct="1">
                <a:lnSpc>
                  <a:spcPct val="90000"/>
                </a:lnSpc>
                <a:spcAft>
                  <a:spcPct val="35000"/>
                </a:spcAft>
                <a:defRPr/>
              </a:pPr>
              <a:r>
                <a:rPr lang="de-CH" sz="4300">
                  <a:solidFill>
                    <a:prstClr val="white"/>
                  </a:solidFill>
                  <a:latin typeface="Aptos Display" panose="02110004020202020204"/>
                </a:rPr>
                <a:t>Bewusst gestaltet</a:t>
              </a:r>
              <a:endParaRPr lang="de-CH" sz="4300" dirty="0">
                <a:solidFill>
                  <a:prstClr val="white"/>
                </a:solidFill>
                <a:latin typeface="Aptos Display" panose="02110004020202020204"/>
              </a:endParaRPr>
            </a:p>
          </p:txBody>
        </p:sp>
      </p:grpSp>
      <p:sp>
        <p:nvSpPr>
          <p:cNvPr id="32" name="Textfeld 31">
            <a:extLst>
              <a:ext uri="{FF2B5EF4-FFF2-40B4-BE49-F238E27FC236}">
                <a16:creationId xmlns:a16="http://schemas.microsoft.com/office/drawing/2014/main" id="{56243498-CB08-84F4-40D7-E9D5FEC2DD16}"/>
              </a:ext>
            </a:extLst>
          </p:cNvPr>
          <p:cNvSpPr txBox="1">
            <a:spLocks noChangeArrowheads="1"/>
          </p:cNvSpPr>
          <p:nvPr/>
        </p:nvSpPr>
        <p:spPr bwMode="auto">
          <a:xfrm>
            <a:off x="846138" y="5643563"/>
            <a:ext cx="92519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Clr>
                <a:srgbClr val="FFFFFF"/>
              </a:buClr>
              <a:buFontTx/>
              <a:buNone/>
            </a:pPr>
            <a:r>
              <a:rPr lang="de-DE" altLang="de-DE" sz="3200">
                <a:solidFill>
                  <a:srgbClr val="00497F"/>
                </a:solidFill>
                <a:latin typeface="Aptos Display" panose="020B0004020202020204" pitchFamily="34" charset="0"/>
                <a:cs typeface="Segoe UI" panose="020B0502040204020203" pitchFamily="34" charset="0"/>
              </a:rPr>
              <a:t>Die Stärke der Schweiz liegt auch in ihrer Berufsbildung.</a:t>
            </a:r>
          </a:p>
          <a:p>
            <a:pPr eaLnBrk="1" hangingPunct="1">
              <a:lnSpc>
                <a:spcPct val="100000"/>
              </a:lnSpc>
              <a:spcBef>
                <a:spcPct val="0"/>
              </a:spcBef>
              <a:buClr>
                <a:srgbClr val="FFFFFF"/>
              </a:buClr>
              <a:buFontTx/>
              <a:buNone/>
            </a:pPr>
            <a:r>
              <a:rPr lang="de-DE" altLang="de-DE" sz="3200">
                <a:solidFill>
                  <a:srgbClr val="00497F"/>
                </a:solidFill>
                <a:latin typeface="Aptos Display" panose="020B0004020202020204" pitchFamily="34" charset="0"/>
                <a:cs typeface="Segoe UI" panose="020B0502040204020203" pitchFamily="34" charset="0"/>
              </a:rPr>
              <a:t>Ohne sie wäre unser Standort austauschbar.</a:t>
            </a:r>
            <a:endParaRPr lang="de-CH" altLang="de-DE" sz="800" b="1">
              <a:solidFill>
                <a:srgbClr val="000000"/>
              </a:solidFill>
              <a:cs typeface="Segoe U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a:extLst>
              <a:ext uri="{FF2B5EF4-FFF2-40B4-BE49-F238E27FC236}">
                <a16:creationId xmlns:a16="http://schemas.microsoft.com/office/drawing/2014/main" id="{1E96C31B-D783-C7DA-BF9C-3E5D5875B6E6}"/>
              </a:ext>
            </a:extLst>
          </p:cNvPr>
          <p:cNvSpPr>
            <a:spLocks noGrp="1"/>
          </p:cNvSpPr>
          <p:nvPr>
            <p:ph type="title"/>
          </p:nvPr>
        </p:nvSpPr>
        <p:spPr>
          <a:xfrm>
            <a:off x="474663" y="515938"/>
            <a:ext cx="11209337" cy="841375"/>
          </a:xfrm>
        </p:spPr>
        <p:txBody>
          <a:bodyPr/>
          <a:lstStyle/>
          <a:p>
            <a:r>
              <a:rPr kumimoji="1" lang="de-CH" altLang="de-DE" sz="3000" b="1" dirty="0">
                <a:solidFill>
                  <a:srgbClr val="DC8C1C"/>
                </a:solidFill>
                <a:latin typeface="Roboto "/>
                <a:ea typeface="Roboto Light" panose="02000000000000000000" pitchFamily="2" charset="0"/>
                <a:cs typeface="Roboto Light" panose="02000000000000000000" pitchFamily="2" charset="0"/>
              </a:rPr>
              <a:t>Paneldiskussion / Table </a:t>
            </a:r>
            <a:r>
              <a:rPr kumimoji="1" lang="de-CH" altLang="de-DE" sz="3000" b="1" dirty="0" err="1">
                <a:solidFill>
                  <a:srgbClr val="DC8C1C"/>
                </a:solidFill>
                <a:latin typeface="Roboto "/>
                <a:ea typeface="Roboto Light" panose="02000000000000000000" pitchFamily="2" charset="0"/>
                <a:cs typeface="Roboto Light" panose="02000000000000000000" pitchFamily="2" charset="0"/>
              </a:rPr>
              <a:t>ronde</a:t>
            </a:r>
            <a:endParaRPr lang="de-CH" altLang="de-DE" sz="3000" b="1" dirty="0"/>
          </a:p>
        </p:txBody>
      </p:sp>
      <p:sp>
        <p:nvSpPr>
          <p:cNvPr id="57347" name="Foliennummernplatzhalter 2">
            <a:extLst>
              <a:ext uri="{FF2B5EF4-FFF2-40B4-BE49-F238E27FC236}">
                <a16:creationId xmlns:a16="http://schemas.microsoft.com/office/drawing/2014/main" id="{AA717086-44CF-A761-2807-1C97654D431D}"/>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fontAlgn="base">
              <a:spcBef>
                <a:spcPct val="0"/>
              </a:spcBef>
              <a:spcAft>
                <a:spcPct val="0"/>
              </a:spcAft>
              <a:buFontTx/>
              <a:buNone/>
            </a:pPr>
            <a:fld id="{151F8D56-8F3B-4BB2-9F31-0027E03E7372}" type="slidenum">
              <a:rPr lang="de-CH" altLang="de-DE" sz="1200" smtClean="0">
                <a:latin typeface="Calibri" panose="020F0502020204030204" pitchFamily="34" charset="0"/>
              </a:rPr>
              <a:pPr fontAlgn="base">
                <a:spcBef>
                  <a:spcPct val="0"/>
                </a:spcBef>
                <a:spcAft>
                  <a:spcPct val="0"/>
                </a:spcAft>
                <a:buFontTx/>
                <a:buNone/>
              </a:pPr>
              <a:t>37</a:t>
            </a:fld>
            <a:endParaRPr lang="de-CH" altLang="de-DE" sz="1200" dirty="0">
              <a:latin typeface="Calibri" panose="020F0502020204030204" pitchFamily="34" charset="0"/>
            </a:endParaRPr>
          </a:p>
        </p:txBody>
      </p:sp>
      <p:sp>
        <p:nvSpPr>
          <p:cNvPr id="4" name="Inhaltsplatzhalter 3">
            <a:extLst>
              <a:ext uri="{FF2B5EF4-FFF2-40B4-BE49-F238E27FC236}">
                <a16:creationId xmlns:a16="http://schemas.microsoft.com/office/drawing/2014/main" id="{02B72B08-6DF1-0E49-E4F7-8C4722165C97}"/>
              </a:ext>
            </a:extLst>
          </p:cNvPr>
          <p:cNvSpPr>
            <a:spLocks noGrp="1"/>
          </p:cNvSpPr>
          <p:nvPr>
            <p:ph idx="11"/>
          </p:nvPr>
        </p:nvSpPr>
        <p:spPr>
          <a:xfrm>
            <a:off x="474663" y="3468688"/>
            <a:ext cx="2447925" cy="2338387"/>
          </a:xfrm>
        </p:spPr>
        <p:txBody>
          <a:bodyPr/>
          <a:lstStyle/>
          <a:p>
            <a:pPr marL="0" indent="0">
              <a:defRPr/>
            </a:pPr>
            <a:r>
              <a:rPr lang="de-DE" b="1" dirty="0"/>
              <a:t>Rémy </a:t>
            </a:r>
            <a:r>
              <a:rPr lang="de-DE" b="1" dirty="0" err="1"/>
              <a:t>Hübschi</a:t>
            </a:r>
            <a:r>
              <a:rPr lang="de-DE" dirty="0"/>
              <a:t>, </a:t>
            </a:r>
            <a:r>
              <a:rPr lang="de-DE" dirty="0" err="1"/>
              <a:t>stv</a:t>
            </a:r>
            <a:r>
              <a:rPr lang="de-DE" dirty="0"/>
              <a:t>. Direktor SBFI  </a:t>
            </a:r>
            <a:endParaRPr lang="de-CH" dirty="0"/>
          </a:p>
          <a:p>
            <a:pPr>
              <a:defRPr/>
            </a:pPr>
            <a:endParaRPr lang="de-CH" dirty="0"/>
          </a:p>
        </p:txBody>
      </p:sp>
      <p:sp>
        <p:nvSpPr>
          <p:cNvPr id="5" name="Inhaltsplatzhalter 4">
            <a:extLst>
              <a:ext uri="{FF2B5EF4-FFF2-40B4-BE49-F238E27FC236}">
                <a16:creationId xmlns:a16="http://schemas.microsoft.com/office/drawing/2014/main" id="{B1D89E63-B37F-CE40-D97E-3F6C6A8843FA}"/>
              </a:ext>
            </a:extLst>
          </p:cNvPr>
          <p:cNvSpPr>
            <a:spLocks noGrp="1"/>
          </p:cNvSpPr>
          <p:nvPr>
            <p:ph sz="quarter" idx="15"/>
          </p:nvPr>
        </p:nvSpPr>
        <p:spPr>
          <a:xfrm>
            <a:off x="3122613" y="3468688"/>
            <a:ext cx="2447925" cy="2338387"/>
          </a:xfrm>
        </p:spPr>
        <p:txBody>
          <a:bodyPr/>
          <a:lstStyle/>
          <a:p>
            <a:pPr marL="0" indent="0">
              <a:buFont typeface="Arial" panose="020B0604020202020204" pitchFamily="34" charset="0"/>
              <a:buNone/>
              <a:defRPr/>
            </a:pPr>
            <a:r>
              <a:rPr lang="de-DE" b="1"/>
              <a:t>Prof. Dr. Rudolf Minsch, </a:t>
            </a:r>
            <a:r>
              <a:rPr lang="de-DE"/>
              <a:t>Chefökonom economiesuisse, </a:t>
            </a:r>
            <a:r>
              <a:rPr lang="de-DE" err="1"/>
              <a:t>stv</a:t>
            </a:r>
            <a:r>
              <a:rPr lang="de-DE"/>
              <a:t>. Vorsitzender der Geschäftsleitung</a:t>
            </a:r>
            <a:endParaRPr/>
          </a:p>
          <a:p>
            <a:pPr>
              <a:defRPr/>
            </a:pPr>
            <a:endParaRPr/>
          </a:p>
        </p:txBody>
      </p:sp>
      <p:sp>
        <p:nvSpPr>
          <p:cNvPr id="6" name="Inhaltsplatzhalter 5">
            <a:extLst>
              <a:ext uri="{FF2B5EF4-FFF2-40B4-BE49-F238E27FC236}">
                <a16:creationId xmlns:a16="http://schemas.microsoft.com/office/drawing/2014/main" id="{62932AC0-16DB-386B-4B58-DE2085E0F677}"/>
              </a:ext>
            </a:extLst>
          </p:cNvPr>
          <p:cNvSpPr>
            <a:spLocks noGrp="1"/>
          </p:cNvSpPr>
          <p:nvPr>
            <p:ph sz="quarter" idx="16"/>
          </p:nvPr>
        </p:nvSpPr>
        <p:spPr>
          <a:xfrm>
            <a:off x="5775325" y="3468688"/>
            <a:ext cx="2447925" cy="2338387"/>
          </a:xfrm>
        </p:spPr>
        <p:txBody>
          <a:bodyPr/>
          <a:lstStyle/>
          <a:p>
            <a:pPr marL="0" indent="0">
              <a:buFont typeface="Arial" panose="020B0604020202020204" pitchFamily="34" charset="0"/>
              <a:buNone/>
              <a:defRPr/>
            </a:pPr>
            <a:r>
              <a:rPr lang="de-DE" b="1" dirty="0"/>
              <a:t>Nicole Koch, </a:t>
            </a:r>
            <a:r>
              <a:rPr lang="de-DE" dirty="0"/>
              <a:t>Geschäftsführerin</a:t>
            </a:r>
          </a:p>
          <a:p>
            <a:pPr marL="0" indent="0">
              <a:buFont typeface="Arial" panose="020B0604020202020204" pitchFamily="34" charset="0"/>
              <a:buNone/>
              <a:defRPr/>
            </a:pPr>
            <a:r>
              <a:rPr lang="de-DE" dirty="0" err="1"/>
              <a:t>aprentas</a:t>
            </a:r>
            <a:r>
              <a:rPr lang="de-DE" dirty="0"/>
              <a:t>  </a:t>
            </a:r>
            <a:endParaRPr dirty="0"/>
          </a:p>
          <a:p>
            <a:pPr>
              <a:defRPr/>
            </a:pPr>
            <a:endParaRPr dirty="0"/>
          </a:p>
        </p:txBody>
      </p:sp>
      <p:sp>
        <p:nvSpPr>
          <p:cNvPr id="7" name="Inhaltsplatzhalter 6">
            <a:extLst>
              <a:ext uri="{FF2B5EF4-FFF2-40B4-BE49-F238E27FC236}">
                <a16:creationId xmlns:a16="http://schemas.microsoft.com/office/drawing/2014/main" id="{71188D50-5551-BE0B-B22D-E4C64AC523DD}"/>
              </a:ext>
            </a:extLst>
          </p:cNvPr>
          <p:cNvSpPr>
            <a:spLocks noGrp="1"/>
          </p:cNvSpPr>
          <p:nvPr>
            <p:ph sz="quarter" idx="17"/>
          </p:nvPr>
        </p:nvSpPr>
        <p:spPr>
          <a:xfrm>
            <a:off x="8450263" y="3468688"/>
            <a:ext cx="2614612" cy="2338387"/>
          </a:xfrm>
        </p:spPr>
        <p:txBody>
          <a:bodyPr/>
          <a:lstStyle/>
          <a:p>
            <a:pPr marL="0" indent="0">
              <a:buFont typeface="Arial" panose="020B0604020202020204" pitchFamily="34" charset="0"/>
              <a:buNone/>
              <a:defRPr/>
            </a:pPr>
            <a:r>
              <a:rPr lang="it-IT" b="1" dirty="0"/>
              <a:t>Prof. Dr. Marcel </a:t>
            </a:r>
            <a:r>
              <a:rPr lang="it-IT" b="1" dirty="0" err="1"/>
              <a:t>Salathé</a:t>
            </a:r>
            <a:r>
              <a:rPr lang="it-IT" b="1" dirty="0"/>
              <a:t>, </a:t>
            </a:r>
            <a:r>
              <a:rPr lang="it-IT" dirty="0"/>
              <a:t>Co-</a:t>
            </a:r>
            <a:r>
              <a:rPr lang="it-IT" dirty="0" err="1"/>
              <a:t>Direktor</a:t>
            </a:r>
            <a:r>
              <a:rPr lang="it-IT" dirty="0"/>
              <a:t> AI Center EPFL</a:t>
            </a:r>
            <a:endParaRPr dirty="0"/>
          </a:p>
          <a:p>
            <a:pPr>
              <a:defRPr/>
            </a:pPr>
            <a:endParaRPr dirty="0"/>
          </a:p>
        </p:txBody>
      </p:sp>
      <p:pic>
        <p:nvPicPr>
          <p:cNvPr id="15" name="Bildplatzhalter 14">
            <a:extLst>
              <a:ext uri="{FF2B5EF4-FFF2-40B4-BE49-F238E27FC236}">
                <a16:creationId xmlns:a16="http://schemas.microsoft.com/office/drawing/2014/main" id="{43E3D8EA-5C16-2B41-838C-8CCCC6B13447}"/>
              </a:ext>
            </a:extLst>
          </p:cNvPr>
          <p:cNvPicPr>
            <a:picLocks noGrp="1" noChangeAspect="1"/>
          </p:cNvPicPr>
          <p:nvPr>
            <p:ph type="pic" sz="quarter" idx="18"/>
          </p:nvPr>
        </p:nvPicPr>
        <p:blipFill>
          <a:blip r:embed="rId2"/>
          <a:srcRect l="5382" r="5382"/>
          <a:stretch/>
        </p:blipFill>
        <p:spPr>
          <a:xfrm>
            <a:off x="474663" y="1484313"/>
            <a:ext cx="2447925" cy="1828800"/>
          </a:xfrm>
        </p:spPr>
      </p:pic>
      <p:pic>
        <p:nvPicPr>
          <p:cNvPr id="19" name="Bildplatzhalter 18" descr="Ein Bild, das Menschliches Gesicht, Person, Kleidung, Lächeln enthält.&#10;&#10;KI-generierte Inhalte können fehlerhaft sein.">
            <a:extLst>
              <a:ext uri="{FF2B5EF4-FFF2-40B4-BE49-F238E27FC236}">
                <a16:creationId xmlns:a16="http://schemas.microsoft.com/office/drawing/2014/main" id="{F6DF25E1-F088-FC92-7DED-ECC3A549AF9B}"/>
              </a:ext>
            </a:extLst>
          </p:cNvPr>
          <p:cNvPicPr>
            <a:picLocks noGrp="1" noChangeAspect="1"/>
          </p:cNvPicPr>
          <p:nvPr>
            <p:ph type="pic" sz="quarter" idx="19"/>
          </p:nvPr>
        </p:nvPicPr>
        <p:blipFill>
          <a:blip r:embed="rId3" cstate="print"/>
          <a:srcRect l="12830" r="12830"/>
          <a:stretch>
            <a:fillRect/>
          </a:stretch>
        </p:blipFill>
        <p:spPr>
          <a:xfrm>
            <a:off x="3125788" y="1484313"/>
            <a:ext cx="2449512" cy="1828800"/>
          </a:xfrm>
        </p:spPr>
      </p:pic>
      <p:pic>
        <p:nvPicPr>
          <p:cNvPr id="17" name="Bildplatzhalter 16">
            <a:extLst>
              <a:ext uri="{FF2B5EF4-FFF2-40B4-BE49-F238E27FC236}">
                <a16:creationId xmlns:a16="http://schemas.microsoft.com/office/drawing/2014/main" id="{0CB2A643-7B90-D0B5-3FDB-1076B66C4368}"/>
              </a:ext>
            </a:extLst>
          </p:cNvPr>
          <p:cNvPicPr>
            <a:picLocks noGrp="1" noChangeAspect="1"/>
          </p:cNvPicPr>
          <p:nvPr>
            <p:ph type="pic" sz="quarter" idx="20"/>
          </p:nvPr>
        </p:nvPicPr>
        <p:blipFill>
          <a:blip r:embed="rId4"/>
          <a:srcRect l="4375" r="4375"/>
          <a:stretch/>
        </p:blipFill>
        <p:spPr>
          <a:xfrm>
            <a:off x="5778500" y="1484313"/>
            <a:ext cx="2447925" cy="1828800"/>
          </a:xfrm>
        </p:spPr>
      </p:pic>
      <p:pic>
        <p:nvPicPr>
          <p:cNvPr id="13" name="Bildplatzhalter 12" descr="Ein Bild, das Menschliches Gesicht, Person, Mann, Vorderkopf enthält.&#10;&#10;KI-generierte Inhalte können fehlerhaft sein.">
            <a:extLst>
              <a:ext uri="{FF2B5EF4-FFF2-40B4-BE49-F238E27FC236}">
                <a16:creationId xmlns:a16="http://schemas.microsoft.com/office/drawing/2014/main" id="{DA914727-23E5-CBF2-8BDA-F46B7C23D790}"/>
              </a:ext>
            </a:extLst>
          </p:cNvPr>
          <p:cNvPicPr>
            <a:picLocks noGrp="1" noChangeAspect="1"/>
          </p:cNvPicPr>
          <p:nvPr>
            <p:ph type="pic" sz="quarter" idx="21"/>
          </p:nvPr>
        </p:nvPicPr>
        <p:blipFill>
          <a:blip r:embed="rId5" cstate="print"/>
          <a:srcRect t="3597" b="3597"/>
          <a:stretch>
            <a:fillRect/>
          </a:stretch>
        </p:blipFill>
        <p:spPr>
          <a:xfrm>
            <a:off x="8453438" y="1484313"/>
            <a:ext cx="2447925" cy="1828800"/>
          </a:xfrm>
        </p:spPr>
      </p:pic>
      <p:sp>
        <p:nvSpPr>
          <p:cNvPr id="57356" name="Inhaltsplatzhalter 3">
            <a:extLst>
              <a:ext uri="{FF2B5EF4-FFF2-40B4-BE49-F238E27FC236}">
                <a16:creationId xmlns:a16="http://schemas.microsoft.com/office/drawing/2014/main" id="{48B52C59-EFD1-57C6-9641-9FB852020E62}"/>
              </a:ext>
            </a:extLst>
          </p:cNvPr>
          <p:cNvSpPr txBox="1">
            <a:spLocks/>
          </p:cNvSpPr>
          <p:nvPr/>
        </p:nvSpPr>
        <p:spPr bwMode="auto">
          <a:xfrm>
            <a:off x="550863" y="5229225"/>
            <a:ext cx="63373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58775">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defTabSz="358775">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defTabSz="358775">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defTabSz="358775">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defTabSz="358775">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defTabSz="358775"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defTabSz="358775"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defTabSz="358775"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defTabSz="358775"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a:buFont typeface="Arial" panose="020B0604020202020204" pitchFamily="34" charset="0"/>
              <a:buNone/>
            </a:pPr>
            <a:r>
              <a:rPr lang="de-DE" altLang="de-DE" sz="1800" i="1" dirty="0"/>
              <a:t>Moderation: Christoph Nufer, Partner Dynamics Group </a:t>
            </a:r>
            <a:endParaRPr lang="de-CH" altLang="de-DE" sz="1800" i="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nummernplatzhalter 3">
            <a:extLst>
              <a:ext uri="{FF2B5EF4-FFF2-40B4-BE49-F238E27FC236}">
                <a16:creationId xmlns:a16="http://schemas.microsoft.com/office/drawing/2014/main" id="{078E10EE-9244-FDBF-B4CD-1E93FCA5D51D}"/>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fontAlgn="base">
              <a:spcBef>
                <a:spcPct val="0"/>
              </a:spcBef>
              <a:spcAft>
                <a:spcPct val="0"/>
              </a:spcAft>
              <a:buFontTx/>
              <a:buNone/>
            </a:pPr>
            <a:fld id="{08C7F124-1D61-4905-8698-1C138B49C259}" type="slidenum">
              <a:rPr lang="de-CH" altLang="de-DE" sz="1200" smtClean="0">
                <a:latin typeface="Calibri" panose="020F0502020204030204" pitchFamily="34" charset="0"/>
              </a:rPr>
              <a:pPr fontAlgn="base">
                <a:spcBef>
                  <a:spcPct val="0"/>
                </a:spcBef>
                <a:spcAft>
                  <a:spcPct val="0"/>
                </a:spcAft>
                <a:buFontTx/>
                <a:buNone/>
              </a:pPr>
              <a:t>38</a:t>
            </a:fld>
            <a:endParaRPr lang="de-CH" altLang="de-DE" sz="1200">
              <a:latin typeface="Calibri" panose="020F0502020204030204" pitchFamily="34" charset="0"/>
            </a:endParaRPr>
          </a:p>
        </p:txBody>
      </p:sp>
      <p:sp>
        <p:nvSpPr>
          <p:cNvPr id="58372" name="Rectangle 3">
            <a:extLst>
              <a:ext uri="{FF2B5EF4-FFF2-40B4-BE49-F238E27FC236}">
                <a16:creationId xmlns:a16="http://schemas.microsoft.com/office/drawing/2014/main" id="{09D4CF8F-2B59-D676-D7A2-960E8327581F}"/>
              </a:ext>
            </a:extLst>
          </p:cNvPr>
          <p:cNvSpPr>
            <a:spLocks noGrp="1"/>
          </p:cNvSpPr>
          <p:nvPr>
            <p:ph type="subTitle" idx="4294967295"/>
          </p:nvPr>
        </p:nvSpPr>
        <p:spPr>
          <a:xfrm>
            <a:off x="636588" y="1773238"/>
            <a:ext cx="8353425" cy="791666"/>
          </a:xfrm>
        </p:spPr>
        <p:txBody>
          <a:bodyPr lIns="92075" tIns="46038" rIns="92075" bIns="46038"/>
          <a:lstStyle/>
          <a:p>
            <a:pPr marL="0" indent="0" eaLnBrk="1" hangingPunct="1">
              <a:buFont typeface="Arial" panose="020B0604020202020204" pitchFamily="34" charset="0"/>
              <a:buNone/>
            </a:pPr>
            <a:r>
              <a:rPr lang="de-DE" altLang="de-DE" sz="2800" dirty="0">
                <a:cs typeface="Arial" panose="020B0604020202020204" pitchFamily="34" charset="0"/>
              </a:rPr>
              <a:t>Fragen aus dem Publikum</a:t>
            </a:r>
            <a:br>
              <a:rPr lang="de-CH" altLang="de-DE" sz="2800" dirty="0">
                <a:cs typeface="Arial" panose="020B0604020202020204" pitchFamily="34" charset="0"/>
              </a:rPr>
            </a:br>
            <a:r>
              <a:rPr lang="fr-FR" altLang="de-DE" sz="2800" i="1" dirty="0">
                <a:cs typeface="Arial" panose="020B0604020202020204" pitchFamily="34" charset="0"/>
              </a:rPr>
              <a:t>Questions du public</a:t>
            </a:r>
            <a:endParaRPr lang="de-CH" altLang="de-DE" sz="2800" i="1" dirty="0">
              <a:cs typeface="Arial" panose="020B0604020202020204" pitchFamily="34" charset="0"/>
            </a:endParaRPr>
          </a:p>
        </p:txBody>
      </p:sp>
      <p:sp>
        <p:nvSpPr>
          <p:cNvPr id="2" name="Rectangle 2">
            <a:extLst>
              <a:ext uri="{FF2B5EF4-FFF2-40B4-BE49-F238E27FC236}">
                <a16:creationId xmlns:a16="http://schemas.microsoft.com/office/drawing/2014/main" id="{5B45C463-1ADF-D994-7F2D-DDA955DE1AB8}"/>
              </a:ext>
            </a:extLst>
          </p:cNvPr>
          <p:cNvSpPr txBox="1">
            <a:spLocks noChangeArrowheads="1"/>
          </p:cNvSpPr>
          <p:nvPr/>
        </p:nvSpPr>
        <p:spPr bwMode="auto">
          <a:xfrm>
            <a:off x="623888" y="333375"/>
            <a:ext cx="8640464"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eaLnBrk="1" hangingPunct="1">
              <a:spcBef>
                <a:spcPct val="0"/>
              </a:spcBef>
              <a:buFontTx/>
              <a:buNone/>
            </a:pPr>
            <a:r>
              <a:rPr kumimoji="1" lang="de-CH" altLang="de-DE" sz="3000" b="1" dirty="0">
                <a:solidFill>
                  <a:srgbClr val="DC8C1C"/>
                </a:solidFill>
                <a:latin typeface="Roboto "/>
                <a:ea typeface="Roboto Light" panose="02000000000000000000" pitchFamily="2" charset="0"/>
                <a:cs typeface="Roboto Light" panose="02000000000000000000" pitchFamily="2" charset="0"/>
              </a:rPr>
              <a:t>Diskussion und Fragen / </a:t>
            </a:r>
            <a:r>
              <a:rPr kumimoji="1" lang="de-CH" altLang="de-DE" sz="3000" b="1" dirty="0" err="1">
                <a:solidFill>
                  <a:srgbClr val="DC8C1C"/>
                </a:solidFill>
                <a:latin typeface="Roboto "/>
                <a:ea typeface="Roboto Light" panose="02000000000000000000" pitchFamily="2" charset="0"/>
                <a:cs typeface="Roboto Light" panose="02000000000000000000" pitchFamily="2" charset="0"/>
              </a:rPr>
              <a:t>Discussion</a:t>
            </a:r>
            <a:r>
              <a:rPr kumimoji="1" lang="de-CH" altLang="de-DE" sz="3000" b="1" dirty="0">
                <a:solidFill>
                  <a:srgbClr val="DC8C1C"/>
                </a:solidFill>
                <a:latin typeface="Roboto "/>
                <a:ea typeface="Roboto Light" panose="02000000000000000000" pitchFamily="2" charset="0"/>
                <a:cs typeface="Roboto Light" panose="02000000000000000000" pitchFamily="2" charset="0"/>
              </a:rPr>
              <a:t> et Questions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CD1BAFC2-694D-0FB3-BAD3-BBC844E2DD22}"/>
              </a:ext>
            </a:extLst>
          </p:cNvPr>
          <p:cNvSpPr>
            <a:spLocks noGrp="1"/>
          </p:cNvSpPr>
          <p:nvPr>
            <p:ph type="subTitle" idx="4294967295"/>
          </p:nvPr>
        </p:nvSpPr>
        <p:spPr>
          <a:xfrm>
            <a:off x="623888" y="1831975"/>
            <a:ext cx="8293100" cy="4495800"/>
          </a:xfrm>
        </p:spPr>
        <p:txBody>
          <a:bodyPr lIns="92075" tIns="46038" rIns="92075" bIns="46038"/>
          <a:lstStyle/>
          <a:p>
            <a:pPr marL="0" indent="0">
              <a:spcAft>
                <a:spcPts val="600"/>
              </a:spcAft>
              <a:buFont typeface="Arial" panose="020B0604020202020204" pitchFamily="34" charset="0"/>
              <a:buNone/>
            </a:pPr>
            <a:r>
              <a:rPr lang="de-CH" altLang="de-DE" sz="2800" b="1">
                <a:ea typeface="MS PGothic" panose="020B0600070205080204" pitchFamily="34" charset="-128"/>
              </a:rPr>
              <a:t>Isabelle Chassot</a:t>
            </a:r>
          </a:p>
          <a:p>
            <a:pPr marL="0" indent="0">
              <a:spcAft>
                <a:spcPts val="600"/>
              </a:spcAft>
              <a:buFont typeface="Arial" panose="020B0604020202020204" pitchFamily="34" charset="0"/>
              <a:buNone/>
            </a:pPr>
            <a:r>
              <a:rPr lang="de-CH" altLang="de-DE" sz="2400">
                <a:ea typeface="MS PGothic" panose="020B0600070205080204" pitchFamily="34" charset="-128"/>
              </a:rPr>
              <a:t>Ständerätin, Präsidentin PG BFI</a:t>
            </a:r>
            <a:br>
              <a:rPr lang="de-CH" altLang="de-DE" sz="2400"/>
            </a:br>
            <a:r>
              <a:rPr lang="de-CH" altLang="de-DE" sz="2400" i="1">
                <a:ea typeface="MS PGothic" panose="020B0600070205080204" pitchFamily="34" charset="-128"/>
              </a:rPr>
              <a:t>Conseillère aux États, présidente GP FRI</a:t>
            </a:r>
          </a:p>
          <a:p>
            <a:pPr marL="0" indent="0">
              <a:buFont typeface="Arial" panose="020B0604020202020204" pitchFamily="34" charset="0"/>
              <a:buNone/>
            </a:pPr>
            <a:br>
              <a:rPr lang="de-CH" altLang="de-DE" sz="2400" i="1">
                <a:solidFill>
                  <a:srgbClr val="376092"/>
                </a:solidFill>
              </a:rPr>
            </a:br>
            <a:r>
              <a:rPr lang="de-CH" altLang="de-DE" sz="2200">
                <a:latin typeface="Trebuchet MS" panose="020B0603020202020204" pitchFamily="34" charset="0"/>
              </a:rPr>
              <a:t> </a:t>
            </a:r>
            <a:endParaRPr lang="en-US" altLang="de-DE" sz="2200">
              <a:latin typeface="Trebuchet MS" panose="020B0603020202020204" pitchFamily="34" charset="0"/>
            </a:endParaRPr>
          </a:p>
        </p:txBody>
      </p:sp>
      <p:sp>
        <p:nvSpPr>
          <p:cNvPr id="59395" name="Foliennummernplatzhalter 5">
            <a:extLst>
              <a:ext uri="{FF2B5EF4-FFF2-40B4-BE49-F238E27FC236}">
                <a16:creationId xmlns:a16="http://schemas.microsoft.com/office/drawing/2014/main" id="{27FAF53E-E606-CD62-7A53-7792FA1B2F32}"/>
              </a:ext>
            </a:extLst>
          </p:cNvPr>
          <p:cNvSpPr>
            <a:spLocks noGrp="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fontAlgn="base">
              <a:spcBef>
                <a:spcPct val="0"/>
              </a:spcBef>
              <a:spcAft>
                <a:spcPct val="0"/>
              </a:spcAft>
              <a:buFontTx/>
              <a:buNone/>
            </a:pPr>
            <a:fld id="{741A5D2F-5E08-49DF-B66C-30612822B53A}" type="slidenum">
              <a:rPr lang="de-CH" altLang="de-DE" sz="1200" smtClean="0">
                <a:solidFill>
                  <a:srgbClr val="000000"/>
                </a:solidFill>
                <a:latin typeface="Calibri" panose="020F0502020204030204" pitchFamily="34" charset="0"/>
                <a:ea typeface="MS PGothic" panose="020B0600070205080204" pitchFamily="34" charset="-128"/>
              </a:rPr>
              <a:pPr fontAlgn="base">
                <a:spcBef>
                  <a:spcPct val="0"/>
                </a:spcBef>
                <a:spcAft>
                  <a:spcPct val="0"/>
                </a:spcAft>
                <a:buFontTx/>
                <a:buNone/>
              </a:pPr>
              <a:t>39</a:t>
            </a:fld>
            <a:endParaRPr lang="de-CH" altLang="de-DE" sz="1200">
              <a:solidFill>
                <a:srgbClr val="000000"/>
              </a:solidFill>
              <a:latin typeface="Calibri" panose="020F0502020204030204" pitchFamily="34" charset="0"/>
              <a:ea typeface="MS PGothic" panose="020B0600070205080204" pitchFamily="34" charset="-128"/>
            </a:endParaRPr>
          </a:p>
        </p:txBody>
      </p:sp>
      <p:sp>
        <p:nvSpPr>
          <p:cNvPr id="59396" name="Rectangle 2">
            <a:extLst>
              <a:ext uri="{FF2B5EF4-FFF2-40B4-BE49-F238E27FC236}">
                <a16:creationId xmlns:a16="http://schemas.microsoft.com/office/drawing/2014/main" id="{6676D2C7-2E77-3340-D32F-C341A1E87BDE}"/>
              </a:ext>
            </a:extLst>
          </p:cNvPr>
          <p:cNvSpPr txBox="1">
            <a:spLocks noChangeArrowheads="1"/>
          </p:cNvSpPr>
          <p:nvPr/>
        </p:nvSpPr>
        <p:spPr bwMode="auto">
          <a:xfrm>
            <a:off x="623888" y="333375"/>
            <a:ext cx="82089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eaLnBrk="1" hangingPunct="1">
              <a:spcBef>
                <a:spcPct val="0"/>
              </a:spcBef>
              <a:buFontTx/>
              <a:buNone/>
            </a:pPr>
            <a:r>
              <a:rPr kumimoji="1" lang="de-CH" altLang="de-DE" sz="3000" b="1" dirty="0">
                <a:solidFill>
                  <a:srgbClr val="DC8C1C"/>
                </a:solidFill>
                <a:latin typeface="Roboto "/>
                <a:ea typeface="Roboto Light" panose="02000000000000000000" pitchFamily="2" charset="0"/>
                <a:cs typeface="Roboto Light" panose="02000000000000000000" pitchFamily="2" charset="0"/>
              </a:rPr>
              <a:t>Fazit / </a:t>
            </a:r>
            <a:r>
              <a:rPr kumimoji="1" lang="de-CH" altLang="de-DE" sz="3000" b="1" dirty="0" err="1">
                <a:solidFill>
                  <a:srgbClr val="DC8C1C"/>
                </a:solidFill>
                <a:latin typeface="Roboto "/>
                <a:ea typeface="Roboto Light" panose="02000000000000000000" pitchFamily="2" charset="0"/>
                <a:cs typeface="Roboto Light" panose="02000000000000000000" pitchFamily="2" charset="0"/>
              </a:rPr>
              <a:t>Conclusion</a:t>
            </a:r>
            <a:endParaRPr kumimoji="1" lang="de-CH" altLang="de-DE" sz="3000" b="1" dirty="0">
              <a:solidFill>
                <a:srgbClr val="DC8C1C"/>
              </a:solidFill>
              <a:latin typeface="Roboto "/>
              <a:ea typeface="Roboto Light" panose="02000000000000000000" pitchFamily="2" charset="0"/>
              <a:cs typeface="Roboto Light" panose="020000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pic>
        <p:nvPicPr>
          <p:cNvPr id="119" name="Cover_Image.png" descr="Cover_Image.png"/>
          <p:cNvPicPr>
            <a:picLocks noChangeAspect="1"/>
          </p:cNvPicPr>
          <p:nvPr/>
        </p:nvPicPr>
        <p:blipFill>
          <a:blip r:embed="rId2"/>
          <a:stretch>
            <a:fillRect/>
          </a:stretch>
        </p:blipFill>
        <p:spPr>
          <a:xfrm>
            <a:off x="7188200" y="0"/>
            <a:ext cx="5003800" cy="6858000"/>
          </a:xfrm>
          <a:prstGeom prst="rect">
            <a:avLst/>
          </a:prstGeom>
          <a:ln w="12700">
            <a:miter lim="400000"/>
          </a:ln>
        </p:spPr>
      </p:pic>
      <p:pic>
        <p:nvPicPr>
          <p:cNvPr id="120" name="Logo_Footer.svg" descr="Logo_Footer.svg"/>
          <p:cNvPicPr>
            <a:picLocks noChangeAspect="1"/>
          </p:cNvPicPr>
          <p:nvPr/>
        </p:nvPicPr>
        <p:blipFill>
          <a:blip r:embed="rId3"/>
          <a:stretch>
            <a:fillRect/>
          </a:stretch>
        </p:blipFill>
        <p:spPr>
          <a:xfrm>
            <a:off x="609600" y="304800"/>
            <a:ext cx="1981200" cy="609600"/>
          </a:xfrm>
          <a:prstGeom prst="rect">
            <a:avLst/>
          </a:prstGeom>
          <a:ln w="12700">
            <a:miter lim="400000"/>
          </a:ln>
        </p:spPr>
      </p:pic>
      <p:sp>
        <p:nvSpPr>
          <p:cNvPr id="121" name="19.03.2026…"/>
          <p:cNvSpPr txBox="1">
            <a:spLocks noGrp="1"/>
          </p:cNvSpPr>
          <p:nvPr>
            <p:ph type="ctrTitle"/>
          </p:nvPr>
        </p:nvSpPr>
        <p:spPr>
          <a:xfrm>
            <a:off x="609600" y="2731323"/>
            <a:ext cx="5969000" cy="3819424"/>
          </a:xfrm>
          <a:prstGeom prst="rect">
            <a:avLst/>
          </a:prstGeom>
        </p:spPr>
        <p:txBody>
          <a:bodyPr lIns="0" tIns="0" rIns="0" bIns="0" anchor="b">
            <a:noAutofit/>
          </a:bodyPr>
          <a:lstStyle/>
          <a:p>
            <a:pPr>
              <a:lnSpc>
                <a:spcPts val="5000"/>
              </a:lnSpc>
              <a:defRPr>
                <a:solidFill>
                  <a:srgbClr val="FF0000"/>
                </a:solidFill>
              </a:defRPr>
            </a:pPr>
            <a:r>
              <a:t>19.03.2026</a:t>
            </a:r>
          </a:p>
          <a:p>
            <a:pPr>
              <a:lnSpc>
                <a:spcPts val="5000"/>
              </a:lnSpc>
              <a:defRPr spc="-288"/>
            </a:pPr>
            <a:r>
              <a:t>KI und Fachkräftemangel</a:t>
            </a:r>
          </a:p>
          <a:p>
            <a:pPr>
              <a:lnSpc>
                <a:spcPts val="5000"/>
              </a:lnSpc>
              <a:defRPr>
                <a:solidFill>
                  <a:srgbClr val="98A2B3"/>
                </a:solidFill>
              </a:defRPr>
            </a:pPr>
            <a:r>
              <a:t>Marcel Salathé </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a:extLst>
              <a:ext uri="{FF2B5EF4-FFF2-40B4-BE49-F238E27FC236}">
                <a16:creationId xmlns:a16="http://schemas.microsoft.com/office/drawing/2014/main" id="{BC411A9D-E9B3-E9C9-BD2C-64F2F0318578}"/>
              </a:ext>
            </a:extLst>
          </p:cNvPr>
          <p:cNvSpPr>
            <a:spLocks noGrp="1" noChangeArrowheads="1"/>
          </p:cNvSpPr>
          <p:nvPr>
            <p:ph type="subTitle" idx="4294967295"/>
          </p:nvPr>
        </p:nvSpPr>
        <p:spPr>
          <a:xfrm>
            <a:off x="550863" y="1851025"/>
            <a:ext cx="8353425" cy="4495800"/>
          </a:xfrm>
        </p:spPr>
        <p:txBody>
          <a:bodyPr lIns="92075" tIns="46038" rIns="92075" bIns="46038">
            <a:normAutofit/>
          </a:bodyPr>
          <a:lstStyle/>
          <a:p>
            <a:pPr marL="0" indent="0" eaLnBrk="1" hangingPunct="1">
              <a:buFont typeface="Arial" panose="020B0604020202020204" pitchFamily="34" charset="0"/>
              <a:buNone/>
              <a:defRPr/>
            </a:pPr>
            <a:r>
              <a:rPr lang="de-CH" altLang="de-DE" sz="2800" dirty="0">
                <a:cs typeface="Arial" panose="020B0604020202020204" pitchFamily="34" charset="0"/>
              </a:rPr>
              <a:t>Nächster Anlass: </a:t>
            </a:r>
            <a:br>
              <a:rPr lang="de-CH" altLang="de-DE" sz="2800" dirty="0">
                <a:cs typeface="Arial" panose="020B0604020202020204" pitchFamily="34" charset="0"/>
              </a:rPr>
            </a:br>
            <a:r>
              <a:rPr lang="de-CH" altLang="de-DE" sz="2800" dirty="0">
                <a:cs typeface="Arial" panose="020B0604020202020204" pitchFamily="34" charset="0"/>
              </a:rPr>
              <a:t>Donnerstag, 1. Oktober 2026</a:t>
            </a:r>
          </a:p>
          <a:p>
            <a:pPr marL="0" indent="0" eaLnBrk="1" hangingPunct="1">
              <a:buFont typeface="Arial" panose="020B0604020202020204" pitchFamily="34" charset="0"/>
              <a:buNone/>
              <a:defRPr/>
            </a:pPr>
            <a:br>
              <a:rPr lang="de-CH" altLang="de-DE" sz="2800" b="1" i="1" dirty="0">
                <a:cs typeface="Arial" panose="020B0604020202020204" pitchFamily="34" charset="0"/>
              </a:rPr>
            </a:br>
            <a:r>
              <a:rPr lang="fr-FR" sz="2800" i="1" dirty="0"/>
              <a:t>Prochain événement : </a:t>
            </a:r>
          </a:p>
          <a:p>
            <a:pPr marL="0" indent="0" eaLnBrk="1" hangingPunct="1">
              <a:buFont typeface="Arial" panose="020B0604020202020204" pitchFamily="34" charset="0"/>
              <a:buNone/>
              <a:defRPr/>
            </a:pPr>
            <a:r>
              <a:rPr lang="fr-FR" sz="2800" i="1" dirty="0"/>
              <a:t>jeudi, 1er octobre 2026</a:t>
            </a:r>
            <a:endParaRPr lang="de-CH" altLang="de-DE" sz="2400" i="1" dirty="0">
              <a:solidFill>
                <a:schemeClr val="bg1">
                  <a:lumMod val="50000"/>
                </a:schemeClr>
              </a:solidFill>
              <a:cs typeface="Arial" panose="020B0604020202020204" pitchFamily="34" charset="0"/>
            </a:endParaRPr>
          </a:p>
        </p:txBody>
      </p:sp>
      <p:sp>
        <p:nvSpPr>
          <p:cNvPr id="61444" name="Foliennummernplatzhalter 2">
            <a:extLst>
              <a:ext uri="{FF2B5EF4-FFF2-40B4-BE49-F238E27FC236}">
                <a16:creationId xmlns:a16="http://schemas.microsoft.com/office/drawing/2014/main" id="{9894C0C2-9D3C-7A76-3C04-00F368E109F0}"/>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fontAlgn="base">
              <a:spcBef>
                <a:spcPct val="0"/>
              </a:spcBef>
              <a:spcAft>
                <a:spcPct val="0"/>
              </a:spcAft>
              <a:buFontTx/>
              <a:buNone/>
            </a:pPr>
            <a:fld id="{C9010803-CAD5-4C21-9E05-86F76D888292}" type="slidenum">
              <a:rPr lang="de-CH" altLang="de-DE" sz="1200" smtClean="0">
                <a:solidFill>
                  <a:srgbClr val="000000"/>
                </a:solidFill>
                <a:latin typeface="Calibri" panose="020F0502020204030204" pitchFamily="34" charset="0"/>
                <a:ea typeface="MS PGothic" panose="020B0600070205080204" pitchFamily="34" charset="-128"/>
              </a:rPr>
              <a:pPr fontAlgn="base">
                <a:spcBef>
                  <a:spcPct val="0"/>
                </a:spcBef>
                <a:spcAft>
                  <a:spcPct val="0"/>
                </a:spcAft>
                <a:buFontTx/>
                <a:buNone/>
              </a:pPr>
              <a:t>40</a:t>
            </a:fld>
            <a:endParaRPr lang="de-CH" altLang="de-DE" sz="1200">
              <a:solidFill>
                <a:srgbClr val="000000"/>
              </a:solidFill>
              <a:latin typeface="Calibri" panose="020F0502020204030204" pitchFamily="34" charset="0"/>
              <a:ea typeface="MS PGothic" panose="020B0600070205080204" pitchFamily="34" charset="-128"/>
            </a:endParaRPr>
          </a:p>
        </p:txBody>
      </p:sp>
      <p:sp>
        <p:nvSpPr>
          <p:cNvPr id="2" name="Rectangle 2">
            <a:extLst>
              <a:ext uri="{FF2B5EF4-FFF2-40B4-BE49-F238E27FC236}">
                <a16:creationId xmlns:a16="http://schemas.microsoft.com/office/drawing/2014/main" id="{756809AE-6FA2-4872-2089-B060F8BA9DB7}"/>
              </a:ext>
            </a:extLst>
          </p:cNvPr>
          <p:cNvSpPr txBox="1">
            <a:spLocks noChangeArrowheads="1"/>
          </p:cNvSpPr>
          <p:nvPr/>
        </p:nvSpPr>
        <p:spPr bwMode="auto">
          <a:xfrm>
            <a:off x="623888" y="333276"/>
            <a:ext cx="82089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spcBef>
                <a:spcPct val="20000"/>
              </a:spcBef>
              <a:buFont typeface="Arial" panose="020B0604020202020204" pitchFamily="34" charset="0"/>
              <a:buChar char="–"/>
              <a:defRPr sz="28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panose="020B0604020202020204" pitchFamily="34" charset="0"/>
              <a:buChar char="•"/>
              <a:defRPr sz="24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spcBef>
                <a:spcPct val="20000"/>
              </a:spcBef>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Roboto" panose="02000000000000000000" pitchFamily="2" charset="0"/>
                <a:ea typeface="Roboto" panose="02000000000000000000" pitchFamily="2" charset="0"/>
                <a:cs typeface="Roboto" panose="02000000000000000000" pitchFamily="2" charset="0"/>
              </a:defRPr>
            </a:lvl9pPr>
          </a:lstStyle>
          <a:p>
            <a:pPr eaLnBrk="1" hangingPunct="1">
              <a:spcBef>
                <a:spcPct val="0"/>
              </a:spcBef>
              <a:buFontTx/>
              <a:buNone/>
            </a:pPr>
            <a:r>
              <a:rPr kumimoji="1" lang="de-CH" altLang="de-DE" sz="3000" b="1" dirty="0">
                <a:solidFill>
                  <a:srgbClr val="DC8C1C"/>
                </a:solidFill>
                <a:latin typeface="Roboto "/>
                <a:ea typeface="Roboto Light" panose="02000000000000000000" pitchFamily="2" charset="0"/>
                <a:cs typeface="Roboto Light" panose="02000000000000000000" pitchFamily="2" charset="0"/>
              </a:rPr>
              <a:t>Herzlichen Dank / Merci </a:t>
            </a:r>
            <a:r>
              <a:rPr kumimoji="1" lang="de-CH" altLang="de-DE" sz="3000" b="1" dirty="0" err="1">
                <a:solidFill>
                  <a:srgbClr val="DC8C1C"/>
                </a:solidFill>
                <a:latin typeface="Roboto "/>
                <a:ea typeface="Roboto Light" panose="02000000000000000000" pitchFamily="2" charset="0"/>
                <a:cs typeface="Roboto Light" panose="02000000000000000000" pitchFamily="2" charset="0"/>
              </a:rPr>
              <a:t>beaucoup</a:t>
            </a:r>
            <a:endParaRPr kumimoji="1" lang="de-CH" altLang="de-DE" sz="3000" b="1" dirty="0">
              <a:solidFill>
                <a:srgbClr val="DC8C1C"/>
              </a:solidFill>
              <a:latin typeface="Roboto "/>
              <a:ea typeface="Roboto Light" panose="02000000000000000000" pitchFamily="2" charset="0"/>
              <a:cs typeface="Roboto Light" panose="02000000000000000000"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123" name="Table 1"/>
          <p:cNvGraphicFramePr/>
          <p:nvPr/>
        </p:nvGraphicFramePr>
        <p:xfrm>
          <a:off x="603250" y="6400800"/>
          <a:ext cx="10966963" cy="216419"/>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6419">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124"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125" name="Disclaimer"/>
          <p:cNvSpPr txBox="1">
            <a:spLocks noGrp="1"/>
          </p:cNvSpPr>
          <p:nvPr>
            <p:ph type="ctrTitle"/>
          </p:nvPr>
        </p:nvSpPr>
        <p:spPr>
          <a:xfrm>
            <a:off x="612519" y="308537"/>
            <a:ext cx="10966963" cy="1214524"/>
          </a:xfrm>
          <a:prstGeom prst="rect">
            <a:avLst/>
          </a:prstGeom>
        </p:spPr>
        <p:txBody>
          <a:bodyPr lIns="0" tIns="0" rIns="0" bIns="0" anchor="t">
            <a:normAutofit/>
          </a:bodyPr>
          <a:lstStyle/>
          <a:p>
            <a:r>
              <a:t>Disclaimer</a:t>
            </a:r>
          </a:p>
        </p:txBody>
      </p:sp>
      <p:sp>
        <p:nvSpPr>
          <p:cNvPr id="126" name="Dies ist kein wissenschaftliches Referat, sondern die Meinung des Vortragenden."/>
          <p:cNvSpPr txBox="1"/>
          <p:nvPr/>
        </p:nvSpPr>
        <p:spPr>
          <a:xfrm>
            <a:off x="612519" y="1225574"/>
            <a:ext cx="10240774" cy="794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marL="508000" indent="-508000" algn="l">
              <a:lnSpc>
                <a:spcPts val="6000"/>
              </a:lnSpc>
              <a:spcBef>
                <a:spcPts val="2400"/>
              </a:spcBef>
              <a:buSzPct val="40000"/>
              <a:buBlip>
                <a:blip r:embed="rId3"/>
              </a:buBlip>
              <a:defRPr sz="4800" b="0">
                <a:solidFill>
                  <a:srgbClr val="475467"/>
                </a:solidFill>
                <a:latin typeface="Arial"/>
                <a:ea typeface="Arial"/>
                <a:cs typeface="Arial"/>
                <a:sym typeface="Arial"/>
              </a:defRPr>
            </a:lvl1pPr>
          </a:lstStyle>
          <a:p>
            <a:pPr marL="254000" indent="-254000" defTabSz="412750" eaLnBrk="1" fontAlgn="auto">
              <a:lnSpc>
                <a:spcPts val="3000"/>
              </a:lnSpc>
              <a:spcBef>
                <a:spcPts val="1200"/>
              </a:spcBef>
              <a:spcAft>
                <a:spcPts val="0"/>
              </a:spcAft>
            </a:pPr>
            <a:r>
              <a:rPr sz="2400" kern="0"/>
              <a:t>Dies ist kein wissenschaftliches Referat, sondern die Meinung des Vortragenden.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128" name="Table 1"/>
          <p:cNvGraphicFramePr/>
          <p:nvPr/>
        </p:nvGraphicFramePr>
        <p:xfrm>
          <a:off x="603250" y="6400800"/>
          <a:ext cx="10966963" cy="216419"/>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6419">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129"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130" name="Disclaimer"/>
          <p:cNvSpPr txBox="1">
            <a:spLocks noGrp="1"/>
          </p:cNvSpPr>
          <p:nvPr>
            <p:ph type="ctrTitle"/>
          </p:nvPr>
        </p:nvSpPr>
        <p:spPr>
          <a:xfrm>
            <a:off x="612519" y="308537"/>
            <a:ext cx="10966963" cy="1214524"/>
          </a:xfrm>
          <a:prstGeom prst="rect">
            <a:avLst/>
          </a:prstGeom>
        </p:spPr>
        <p:txBody>
          <a:bodyPr lIns="0" tIns="0" rIns="0" bIns="0" anchor="t">
            <a:normAutofit/>
          </a:bodyPr>
          <a:lstStyle/>
          <a:p>
            <a:r>
              <a:t>Disclaimer</a:t>
            </a:r>
          </a:p>
        </p:txBody>
      </p:sp>
      <p:sp>
        <p:nvSpPr>
          <p:cNvPr id="131" name="Dies ist kein wissenschaftliches Referat, sondern die Meinung des Vortragenden.…"/>
          <p:cNvSpPr txBox="1"/>
          <p:nvPr/>
        </p:nvSpPr>
        <p:spPr>
          <a:xfrm>
            <a:off x="612519" y="1225574"/>
            <a:ext cx="10240774" cy="13331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sz="2400" kern="0">
                <a:solidFill>
                  <a:srgbClr val="475467"/>
                </a:solidFill>
                <a:latin typeface="Arial"/>
                <a:cs typeface="Arial"/>
                <a:sym typeface="Arial"/>
              </a:rPr>
              <a:t>Dies ist kein wissenschaftliches Referat, sondern die Meinung des Vortragenden.</a:t>
            </a:r>
          </a:p>
          <a:p>
            <a:pPr marL="254000" indent="-254000" defTabSz="412750" eaLnBrk="1" fontAlgn="auto">
              <a:lnSpc>
                <a:spcPts val="3000"/>
              </a:lnSpc>
              <a:spcBef>
                <a:spcPts val="1200"/>
              </a:spcBef>
              <a:spcAft>
                <a:spcPts val="0"/>
              </a:spcAft>
              <a:buSzPct val="40000"/>
              <a:buBlip>
                <a:blip r:embed="rId3"/>
              </a:buBlip>
              <a:defRPr sz="4800" b="0">
                <a:solidFill>
                  <a:srgbClr val="475467"/>
                </a:solidFill>
                <a:latin typeface="Arial"/>
                <a:ea typeface="Arial"/>
                <a:cs typeface="Arial"/>
                <a:sym typeface="Arial"/>
              </a:defRPr>
            </a:pPr>
            <a:r>
              <a:rPr sz="2400" kern="0">
                <a:solidFill>
                  <a:srgbClr val="475467"/>
                </a:solidFill>
                <a:latin typeface="Arial"/>
                <a:cs typeface="Arial"/>
                <a:sym typeface="Arial"/>
              </a:rPr>
              <a:t>Wahrscheinlich stimmt es trotzdem.</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133" name="Table 1"/>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134" name="Source: Der Spiegel"/>
          <p:cNvSpPr txBox="1"/>
          <p:nvPr/>
        </p:nvSpPr>
        <p:spPr>
          <a:xfrm>
            <a:off x="10474830" y="6396943"/>
            <a:ext cx="1423467" cy="252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gn="l">
              <a:lnSpc>
                <a:spcPct val="120000"/>
              </a:lnSpc>
              <a:spcBef>
                <a:spcPts val="1800"/>
              </a:spcBef>
              <a:defRPr sz="2400" b="0">
                <a:solidFill>
                  <a:srgbClr val="475467"/>
                </a:solidFill>
                <a:latin typeface="Arial"/>
                <a:ea typeface="Arial"/>
                <a:cs typeface="Arial"/>
                <a:sym typeface="Arial"/>
              </a:defRPr>
            </a:lvl1pPr>
          </a:lstStyle>
          <a:p>
            <a:pPr defTabSz="412750" eaLnBrk="1" fontAlgn="auto">
              <a:spcBef>
                <a:spcPts val="900"/>
              </a:spcBef>
              <a:spcAft>
                <a:spcPts val="0"/>
              </a:spcAft>
            </a:pPr>
            <a:r>
              <a:rPr sz="1200" kern="0"/>
              <a:t>Source: Der Spiegel</a:t>
            </a:r>
          </a:p>
        </p:txBody>
      </p:sp>
      <p:pic>
        <p:nvPicPr>
          <p:cNvPr id="135" name="Screenshot 2025-12-17 at 14.16.35.png" descr="Screenshot 2025-12-17 at 14.16.35.png"/>
          <p:cNvPicPr>
            <a:picLocks noChangeAspect="1"/>
          </p:cNvPicPr>
          <p:nvPr/>
        </p:nvPicPr>
        <p:blipFill>
          <a:blip r:embed="rId3"/>
          <a:stretch>
            <a:fillRect/>
          </a:stretch>
        </p:blipFill>
        <p:spPr>
          <a:xfrm>
            <a:off x="599087" y="2637955"/>
            <a:ext cx="2355851" cy="3155951"/>
          </a:xfrm>
          <a:prstGeom prst="rect">
            <a:avLst/>
          </a:prstGeom>
          <a:ln w="12700">
            <a:miter lim="400000"/>
          </a:ln>
        </p:spPr>
      </p:pic>
      <p:pic>
        <p:nvPicPr>
          <p:cNvPr id="136" name="Screenshot 2025-12-17 at 14.18.29.png" descr="Screenshot 2025-12-17 at 14.18.29.png"/>
          <p:cNvPicPr>
            <a:picLocks noChangeAspect="1"/>
          </p:cNvPicPr>
          <p:nvPr/>
        </p:nvPicPr>
        <p:blipFill>
          <a:blip r:embed="rId4"/>
          <a:stretch>
            <a:fillRect/>
          </a:stretch>
        </p:blipFill>
        <p:spPr>
          <a:xfrm>
            <a:off x="6333295" y="2628430"/>
            <a:ext cx="2373233" cy="3175001"/>
          </a:xfrm>
          <a:prstGeom prst="rect">
            <a:avLst/>
          </a:prstGeom>
          <a:ln w="12700">
            <a:miter lim="400000"/>
          </a:ln>
        </p:spPr>
      </p:pic>
      <p:pic>
        <p:nvPicPr>
          <p:cNvPr id="137" name="Screenshot 2025-12-17 at 14.19.14.png" descr="Screenshot 2025-12-17 at 14.19.14.png"/>
          <p:cNvPicPr>
            <a:picLocks noChangeAspect="1"/>
          </p:cNvPicPr>
          <p:nvPr/>
        </p:nvPicPr>
        <p:blipFill>
          <a:blip r:embed="rId5"/>
          <a:stretch>
            <a:fillRect/>
          </a:stretch>
        </p:blipFill>
        <p:spPr>
          <a:xfrm>
            <a:off x="3456666" y="2637955"/>
            <a:ext cx="2374901" cy="3155951"/>
          </a:xfrm>
          <a:prstGeom prst="rect">
            <a:avLst/>
          </a:prstGeom>
          <a:ln w="12700">
            <a:miter lim="400000"/>
          </a:ln>
        </p:spPr>
      </p:pic>
      <p:pic>
        <p:nvPicPr>
          <p:cNvPr id="138" name="Screenshot 2025-12-17 at 16.44.31.png" descr="Screenshot 2025-12-17 at 16.44.31.png"/>
          <p:cNvPicPr>
            <a:picLocks noChangeAspect="1"/>
          </p:cNvPicPr>
          <p:nvPr/>
        </p:nvPicPr>
        <p:blipFill>
          <a:blip r:embed="rId6"/>
          <a:stretch>
            <a:fillRect/>
          </a:stretch>
        </p:blipFill>
        <p:spPr>
          <a:xfrm>
            <a:off x="9208257" y="2647480"/>
            <a:ext cx="2366119" cy="3136901"/>
          </a:xfrm>
          <a:prstGeom prst="rect">
            <a:avLst/>
          </a:prstGeom>
          <a:ln w="12700">
            <a:miter lim="400000"/>
          </a:ln>
        </p:spPr>
      </p:pic>
      <p:sp>
        <p:nvSpPr>
          <p:cNvPr id="139" name="1964"/>
          <p:cNvSpPr txBox="1"/>
          <p:nvPr/>
        </p:nvSpPr>
        <p:spPr>
          <a:xfrm>
            <a:off x="1466030" y="2002794"/>
            <a:ext cx="621965" cy="398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nSpc>
                <a:spcPts val="6000"/>
              </a:lnSpc>
              <a:spcBef>
                <a:spcPts val="2400"/>
              </a:spcBef>
              <a:defRPr sz="4000">
                <a:solidFill>
                  <a:srgbClr val="475467"/>
                </a:solidFill>
                <a:latin typeface="Arial"/>
                <a:ea typeface="Arial"/>
                <a:cs typeface="Arial"/>
                <a:sym typeface="Arial"/>
              </a:defRPr>
            </a:lvl1pPr>
          </a:lstStyle>
          <a:p>
            <a:pPr algn="ctr" defTabSz="412750" eaLnBrk="1" fontAlgn="auto">
              <a:lnSpc>
                <a:spcPts val="3000"/>
              </a:lnSpc>
              <a:spcBef>
                <a:spcPts val="1200"/>
              </a:spcBef>
              <a:spcAft>
                <a:spcPts val="0"/>
              </a:spcAft>
            </a:pPr>
            <a:r>
              <a:rPr sz="2000" b="1" kern="0"/>
              <a:t>1964</a:t>
            </a:r>
          </a:p>
        </p:txBody>
      </p:sp>
      <p:sp>
        <p:nvSpPr>
          <p:cNvPr id="140" name="1978"/>
          <p:cNvSpPr txBox="1"/>
          <p:nvPr/>
        </p:nvSpPr>
        <p:spPr>
          <a:xfrm>
            <a:off x="4333134" y="2002794"/>
            <a:ext cx="621965" cy="398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nSpc>
                <a:spcPts val="6000"/>
              </a:lnSpc>
              <a:spcBef>
                <a:spcPts val="2400"/>
              </a:spcBef>
              <a:defRPr sz="4000">
                <a:solidFill>
                  <a:srgbClr val="475467"/>
                </a:solidFill>
                <a:latin typeface="Arial"/>
                <a:ea typeface="Arial"/>
                <a:cs typeface="Arial"/>
                <a:sym typeface="Arial"/>
              </a:defRPr>
            </a:lvl1pPr>
          </a:lstStyle>
          <a:p>
            <a:pPr algn="ctr" defTabSz="412750" eaLnBrk="1" fontAlgn="auto">
              <a:lnSpc>
                <a:spcPts val="3000"/>
              </a:lnSpc>
              <a:spcBef>
                <a:spcPts val="1200"/>
              </a:spcBef>
              <a:spcAft>
                <a:spcPts val="0"/>
              </a:spcAft>
            </a:pPr>
            <a:r>
              <a:rPr sz="2000" b="1" kern="0"/>
              <a:t>1978</a:t>
            </a:r>
          </a:p>
        </p:txBody>
      </p:sp>
      <p:sp>
        <p:nvSpPr>
          <p:cNvPr id="141" name="2016"/>
          <p:cNvSpPr txBox="1"/>
          <p:nvPr/>
        </p:nvSpPr>
        <p:spPr>
          <a:xfrm>
            <a:off x="7208929" y="2002794"/>
            <a:ext cx="621965" cy="398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nSpc>
                <a:spcPts val="6000"/>
              </a:lnSpc>
              <a:spcBef>
                <a:spcPts val="2400"/>
              </a:spcBef>
              <a:defRPr sz="4000">
                <a:solidFill>
                  <a:srgbClr val="475467"/>
                </a:solidFill>
                <a:latin typeface="Arial"/>
                <a:ea typeface="Arial"/>
                <a:cs typeface="Arial"/>
                <a:sym typeface="Arial"/>
              </a:defRPr>
            </a:lvl1pPr>
          </a:lstStyle>
          <a:p>
            <a:pPr algn="ctr" defTabSz="412750" eaLnBrk="1" fontAlgn="auto">
              <a:lnSpc>
                <a:spcPts val="3000"/>
              </a:lnSpc>
              <a:spcBef>
                <a:spcPts val="1200"/>
              </a:spcBef>
              <a:spcAft>
                <a:spcPts val="0"/>
              </a:spcAft>
            </a:pPr>
            <a:r>
              <a:rPr sz="2000" b="1" kern="0"/>
              <a:t>2016</a:t>
            </a:r>
          </a:p>
        </p:txBody>
      </p:sp>
      <p:sp>
        <p:nvSpPr>
          <p:cNvPr id="142" name="2025"/>
          <p:cNvSpPr txBox="1"/>
          <p:nvPr/>
        </p:nvSpPr>
        <p:spPr>
          <a:xfrm>
            <a:off x="10084724" y="2002794"/>
            <a:ext cx="621965" cy="398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nSpc>
                <a:spcPts val="6000"/>
              </a:lnSpc>
              <a:spcBef>
                <a:spcPts val="2400"/>
              </a:spcBef>
              <a:defRPr sz="4000">
                <a:solidFill>
                  <a:srgbClr val="475467"/>
                </a:solidFill>
                <a:latin typeface="Arial"/>
                <a:ea typeface="Arial"/>
                <a:cs typeface="Arial"/>
                <a:sym typeface="Arial"/>
              </a:defRPr>
            </a:lvl1pPr>
          </a:lstStyle>
          <a:p>
            <a:pPr algn="ctr" defTabSz="412750" eaLnBrk="1" fontAlgn="auto">
              <a:lnSpc>
                <a:spcPts val="3000"/>
              </a:lnSpc>
              <a:spcBef>
                <a:spcPts val="1200"/>
              </a:spcBef>
              <a:spcAft>
                <a:spcPts val="0"/>
              </a:spcAft>
            </a:pPr>
            <a:r>
              <a:rPr sz="2000" b="1" kern="0"/>
              <a:t>2025</a:t>
            </a:r>
          </a:p>
        </p:txBody>
      </p:sp>
      <p:sp>
        <p:nvSpPr>
          <p:cNvPr id="143"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144" name="Technologie und Arbeit"/>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t>Technologie und Arbeit</a:t>
            </a:r>
          </a:p>
        </p:txBody>
      </p:sp>
      <p:sp>
        <p:nvSpPr>
          <p:cNvPr id="145" name="eine (mindestens) 60-jährige Geschichte medialer Fehlprognosen"/>
          <p:cNvSpPr txBox="1"/>
          <p:nvPr/>
        </p:nvSpPr>
        <p:spPr>
          <a:xfrm>
            <a:off x="612519" y="1225574"/>
            <a:ext cx="10240774" cy="409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marL="508000" indent="-508000" algn="l">
              <a:lnSpc>
                <a:spcPts val="6000"/>
              </a:lnSpc>
              <a:spcBef>
                <a:spcPts val="2400"/>
              </a:spcBef>
              <a:buSzPct val="40000"/>
              <a:buBlip>
                <a:blip r:embed="rId7"/>
              </a:buBlip>
              <a:defRPr sz="4800" b="0">
                <a:solidFill>
                  <a:srgbClr val="475467"/>
                </a:solidFill>
                <a:latin typeface="Arial"/>
                <a:ea typeface="Arial"/>
                <a:cs typeface="Arial"/>
                <a:sym typeface="Arial"/>
              </a:defRPr>
            </a:lvl1pPr>
          </a:lstStyle>
          <a:p>
            <a:pPr marL="254000" indent="-254000" defTabSz="412750" eaLnBrk="1" fontAlgn="auto">
              <a:lnSpc>
                <a:spcPts val="3000"/>
              </a:lnSpc>
              <a:spcBef>
                <a:spcPts val="1200"/>
              </a:spcBef>
              <a:spcAft>
                <a:spcPts val="0"/>
              </a:spcAft>
            </a:pPr>
            <a:r>
              <a:rPr sz="2400" kern="0"/>
              <a:t>eine (mindestens) 60-jährige Geschichte medialer Fehlprognosen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147" name="Table 1"/>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149"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150" name="Technologie und Arbeit"/>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t>Technologie und Arbeit</a:t>
            </a:r>
          </a:p>
        </p:txBody>
      </p:sp>
      <p:sp>
        <p:nvSpPr>
          <p:cNvPr id="151" name="Rounded Rectangle"/>
          <p:cNvSpPr/>
          <p:nvPr/>
        </p:nvSpPr>
        <p:spPr>
          <a:xfrm>
            <a:off x="689766" y="1574400"/>
            <a:ext cx="2960675" cy="2745329"/>
          </a:xfrm>
          <a:prstGeom prst="roundRect">
            <a:avLst>
              <a:gd name="adj" fmla="val 7516"/>
            </a:avLst>
          </a:prstGeom>
          <a:solidFill>
            <a:srgbClr val="FFFFFF"/>
          </a:solidFill>
          <a:ln w="63500">
            <a:solidFill>
              <a:srgbClr val="929292"/>
            </a:solidFill>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152" name="KI übernimmt Aufgaben"/>
          <p:cNvSpPr txBox="1"/>
          <p:nvPr/>
        </p:nvSpPr>
        <p:spPr>
          <a:xfrm>
            <a:off x="872306" y="1862945"/>
            <a:ext cx="2595596" cy="896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120000"/>
              </a:lnSpc>
              <a:spcBef>
                <a:spcPts val="2400"/>
              </a:spcBef>
              <a:defRPr sz="4800">
                <a:solidFill>
                  <a:srgbClr val="475467"/>
                </a:solidFill>
                <a:latin typeface="Arial"/>
                <a:ea typeface="Arial"/>
                <a:cs typeface="Arial"/>
                <a:sym typeface="Arial"/>
              </a:defRPr>
            </a:lvl1pPr>
          </a:lstStyle>
          <a:p>
            <a:pPr defTabSz="412750" eaLnBrk="1" fontAlgn="auto">
              <a:spcBef>
                <a:spcPts val="1200"/>
              </a:spcBef>
              <a:spcAft>
                <a:spcPts val="0"/>
              </a:spcAft>
            </a:pPr>
            <a:r>
              <a:rPr sz="2400" b="1" kern="0"/>
              <a:t>KI übernimmt Aufgaben</a:t>
            </a:r>
          </a:p>
        </p:txBody>
      </p:sp>
      <p:sp>
        <p:nvSpPr>
          <p:cNvPr id="153" name="Rounded Rectangle"/>
          <p:cNvSpPr/>
          <p:nvPr/>
        </p:nvSpPr>
        <p:spPr>
          <a:xfrm>
            <a:off x="4606394" y="1574400"/>
            <a:ext cx="2960675" cy="2745329"/>
          </a:xfrm>
          <a:prstGeom prst="roundRect">
            <a:avLst>
              <a:gd name="adj" fmla="val 7516"/>
            </a:avLst>
          </a:prstGeom>
          <a:solidFill>
            <a:srgbClr val="FFFFFF"/>
          </a:solidFill>
          <a:ln w="63500">
            <a:solidFill>
              <a:srgbClr val="929292"/>
            </a:solidFill>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154" name="Rounded Rectangle"/>
          <p:cNvSpPr/>
          <p:nvPr/>
        </p:nvSpPr>
        <p:spPr>
          <a:xfrm>
            <a:off x="8523022" y="1574400"/>
            <a:ext cx="2960674" cy="2745329"/>
          </a:xfrm>
          <a:prstGeom prst="roundRect">
            <a:avLst>
              <a:gd name="adj" fmla="val 7516"/>
            </a:avLst>
          </a:prstGeom>
          <a:solidFill>
            <a:srgbClr val="FFFFFF"/>
          </a:solidFill>
          <a:ln w="63500">
            <a:solidFill>
              <a:srgbClr val="929292"/>
            </a:solidFill>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155" name="Weniger Menschen nötig"/>
          <p:cNvSpPr txBox="1"/>
          <p:nvPr/>
        </p:nvSpPr>
        <p:spPr>
          <a:xfrm>
            <a:off x="4798202" y="1862945"/>
            <a:ext cx="2595596" cy="896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120000"/>
              </a:lnSpc>
              <a:spcBef>
                <a:spcPts val="2400"/>
              </a:spcBef>
              <a:defRPr sz="4800">
                <a:solidFill>
                  <a:srgbClr val="475467"/>
                </a:solidFill>
                <a:latin typeface="Arial"/>
                <a:ea typeface="Arial"/>
                <a:cs typeface="Arial"/>
                <a:sym typeface="Arial"/>
              </a:defRPr>
            </a:lvl1pPr>
          </a:lstStyle>
          <a:p>
            <a:pPr defTabSz="412750" eaLnBrk="1" fontAlgn="auto">
              <a:spcBef>
                <a:spcPts val="1200"/>
              </a:spcBef>
              <a:spcAft>
                <a:spcPts val="0"/>
              </a:spcAft>
            </a:pPr>
            <a:r>
              <a:rPr sz="2400" b="1" kern="0"/>
              <a:t>Weniger Menschen nötig</a:t>
            </a:r>
          </a:p>
        </p:txBody>
      </p:sp>
      <p:sp>
        <p:nvSpPr>
          <p:cNvPr id="156" name="Weniger Fachkräftemangel"/>
          <p:cNvSpPr txBox="1"/>
          <p:nvPr/>
        </p:nvSpPr>
        <p:spPr>
          <a:xfrm>
            <a:off x="8705561" y="1914112"/>
            <a:ext cx="2668175" cy="794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ts val="6000"/>
              </a:lnSpc>
              <a:spcBef>
                <a:spcPts val="2400"/>
              </a:spcBef>
              <a:defRPr sz="4800">
                <a:solidFill>
                  <a:srgbClr val="475467"/>
                </a:solidFill>
                <a:latin typeface="Arial"/>
                <a:ea typeface="Arial"/>
                <a:cs typeface="Arial"/>
                <a:sym typeface="Arial"/>
              </a:defRPr>
            </a:lvl1pPr>
          </a:lstStyle>
          <a:p>
            <a:pPr defTabSz="412750" eaLnBrk="1" fontAlgn="auto">
              <a:lnSpc>
                <a:spcPts val="3000"/>
              </a:lnSpc>
              <a:spcBef>
                <a:spcPts val="1200"/>
              </a:spcBef>
              <a:spcAft>
                <a:spcPts val="0"/>
              </a:spcAft>
            </a:pPr>
            <a:r>
              <a:rPr sz="2400" b="1" kern="0"/>
              <a:t>Weniger Fachkräftemangel</a:t>
            </a:r>
          </a:p>
        </p:txBody>
      </p:sp>
      <p:sp>
        <p:nvSpPr>
          <p:cNvPr id="157" name="Arrow"/>
          <p:cNvSpPr/>
          <p:nvPr/>
        </p:nvSpPr>
        <p:spPr>
          <a:xfrm>
            <a:off x="3903460" y="2216814"/>
            <a:ext cx="459185" cy="1460501"/>
          </a:xfrm>
          <a:prstGeom prst="rightArrow">
            <a:avLst>
              <a:gd name="adj1" fmla="val 33005"/>
              <a:gd name="adj2" fmla="val 64520"/>
            </a:avLst>
          </a:prstGeom>
          <a:solidFill>
            <a:srgbClr val="EA3323"/>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158" name="Arrow"/>
          <p:cNvSpPr/>
          <p:nvPr/>
        </p:nvSpPr>
        <p:spPr>
          <a:xfrm>
            <a:off x="7810819" y="2216814"/>
            <a:ext cx="459185" cy="1460501"/>
          </a:xfrm>
          <a:prstGeom prst="rightArrow">
            <a:avLst>
              <a:gd name="adj1" fmla="val 33005"/>
              <a:gd name="adj2" fmla="val 64520"/>
            </a:avLst>
          </a:prstGeom>
          <a:solidFill>
            <a:srgbClr val="EA3323"/>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159" name="Textanalyse, Code, Übersetzungen, Prozesse"/>
          <p:cNvSpPr txBox="1"/>
          <p:nvPr/>
        </p:nvSpPr>
        <p:spPr>
          <a:xfrm>
            <a:off x="872306" y="2923642"/>
            <a:ext cx="2595596" cy="1125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a:t>Textanalyse, Code, Übersetzungen, Prozesse</a:t>
            </a:r>
          </a:p>
        </p:txBody>
      </p:sp>
      <p:sp>
        <p:nvSpPr>
          <p:cNvPr id="160" name="Wo Aufgaben automatisiert werden, wird Personal unnötig"/>
          <p:cNvSpPr txBox="1"/>
          <p:nvPr/>
        </p:nvSpPr>
        <p:spPr>
          <a:xfrm>
            <a:off x="4798202" y="2923642"/>
            <a:ext cx="2595596" cy="1125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a:t>Wo Aufgaben automatisiert werden, wird Personal unnötig</a:t>
            </a:r>
          </a:p>
        </p:txBody>
      </p:sp>
      <p:sp>
        <p:nvSpPr>
          <p:cNvPr id="161" name="Lücke offene Stellen vs verfügbare Experten wird kleiner"/>
          <p:cNvSpPr txBox="1"/>
          <p:nvPr/>
        </p:nvSpPr>
        <p:spPr>
          <a:xfrm>
            <a:off x="8741850" y="2923642"/>
            <a:ext cx="2595597" cy="1125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a:t>Lücke offene Stellen vs verfügbare Experten wird kleiner</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CFD"/>
        </a:solidFill>
        <a:effectLst/>
      </p:bgPr>
    </p:bg>
    <p:spTree>
      <p:nvGrpSpPr>
        <p:cNvPr id="1" name=""/>
        <p:cNvGrpSpPr/>
        <p:nvPr/>
      </p:nvGrpSpPr>
      <p:grpSpPr>
        <a:xfrm>
          <a:off x="0" y="0"/>
          <a:ext cx="0" cy="0"/>
          <a:chOff x="0" y="0"/>
          <a:chExt cx="0" cy="0"/>
        </a:xfrm>
      </p:grpSpPr>
      <p:graphicFrame>
        <p:nvGraphicFramePr>
          <p:cNvPr id="163" name="Table 1"/>
          <p:cNvGraphicFramePr/>
          <p:nvPr/>
        </p:nvGraphicFramePr>
        <p:xfrm>
          <a:off x="603250" y="6400800"/>
          <a:ext cx="10966963" cy="215900"/>
        </p:xfrm>
        <a:graphic>
          <a:graphicData uri="http://schemas.openxmlformats.org/drawingml/2006/table">
            <a:tbl>
              <a:tblPr/>
              <a:tblGrid>
                <a:gridCol w="743976">
                  <a:extLst>
                    <a:ext uri="{9D8B030D-6E8A-4147-A177-3AD203B41FA5}">
                      <a16:colId xmlns:a16="http://schemas.microsoft.com/office/drawing/2014/main" val="20000"/>
                    </a:ext>
                  </a:extLst>
                </a:gridCol>
                <a:gridCol w="4891059">
                  <a:extLst>
                    <a:ext uri="{9D8B030D-6E8A-4147-A177-3AD203B41FA5}">
                      <a16:colId xmlns:a16="http://schemas.microsoft.com/office/drawing/2014/main" val="20001"/>
                    </a:ext>
                  </a:extLst>
                </a:gridCol>
                <a:gridCol w="2902600">
                  <a:extLst>
                    <a:ext uri="{9D8B030D-6E8A-4147-A177-3AD203B41FA5}">
                      <a16:colId xmlns:a16="http://schemas.microsoft.com/office/drawing/2014/main" val="20002"/>
                    </a:ext>
                  </a:extLst>
                </a:gridCol>
                <a:gridCol w="2429328">
                  <a:extLst>
                    <a:ext uri="{9D8B030D-6E8A-4147-A177-3AD203B41FA5}">
                      <a16:colId xmlns:a16="http://schemas.microsoft.com/office/drawing/2014/main" val="20003"/>
                    </a:ext>
                  </a:extLst>
                </a:gridCol>
              </a:tblGrid>
              <a:tr h="215900">
                <a:tc>
                  <a:txBody>
                    <a:bodyPr/>
                    <a:lstStyle/>
                    <a:p>
                      <a:pPr algn="l" defTabSz="914400">
                        <a:defRPr sz="2100"/>
                      </a:pPr>
                      <a:endParaRPr sz="1100"/>
                    </a:p>
                  </a:txBody>
                  <a:tcPr marL="0" marR="0" marT="0" marB="0" anchor="b" horzOverflow="overflow">
                    <a:lnL w="12700">
                      <a:miter lim="400000"/>
                    </a:lnL>
                    <a:lnR w="12700">
                      <a:miter lim="400000"/>
                    </a:lnR>
                    <a:lnT w="12700">
                      <a:miter lim="400000"/>
                    </a:lnT>
                    <a:lnB w="12700">
                      <a:miter lim="400000"/>
                    </a:lnB>
                    <a:blipFill rotWithShape="1">
                      <a:blip r:embed="rId2"/>
                      <a:srcRect/>
                      <a:stretch>
                        <a:fillRect/>
                      </a:stretch>
                    </a:blipFill>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l" defTabSz="914400">
                        <a:defRPr sz="2000"/>
                      </a:pPr>
                      <a:endParaRPr sz="1000"/>
                    </a:p>
                  </a:txBody>
                  <a:tcPr marL="0" marR="0" marT="0" marB="0" anchor="b" horzOverflow="overflow">
                    <a:lnL w="12700">
                      <a:miter lim="400000"/>
                    </a:lnL>
                    <a:lnR w="12700">
                      <a:miter lim="400000"/>
                    </a:lnR>
                    <a:lnT w="12700">
                      <a:miter lim="400000"/>
                    </a:lnT>
                    <a:lnB w="12700">
                      <a:miter lim="400000"/>
                    </a:lnB>
                  </a:tcPr>
                </a:tc>
                <a:tc>
                  <a:txBody>
                    <a:bodyPr/>
                    <a:lstStyle/>
                    <a:p>
                      <a:pPr algn="r" defTabSz="914400">
                        <a:defRPr sz="2000"/>
                      </a:pPr>
                      <a:endParaRPr sz="1000" dirty="0"/>
                    </a:p>
                  </a:txBody>
                  <a:tcPr marL="0" marR="0" marT="0" marB="0" anchor="b"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165" name="Line"/>
          <p:cNvSpPr/>
          <p:nvPr/>
        </p:nvSpPr>
        <p:spPr>
          <a:xfrm>
            <a:off x="2731" y="6173667"/>
            <a:ext cx="12189270" cy="1"/>
          </a:xfrm>
          <a:prstGeom prst="line">
            <a:avLst/>
          </a:prstGeom>
          <a:ln w="12700">
            <a:solidFill>
              <a:srgbClr val="D0D5DD"/>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166" name="Technologie und Arbeit"/>
          <p:cNvSpPr txBox="1">
            <a:spLocks noGrp="1"/>
          </p:cNvSpPr>
          <p:nvPr>
            <p:ph type="ctrTitle"/>
          </p:nvPr>
        </p:nvSpPr>
        <p:spPr>
          <a:xfrm>
            <a:off x="612519" y="308537"/>
            <a:ext cx="10966963" cy="1214524"/>
          </a:xfrm>
          <a:prstGeom prst="rect">
            <a:avLst/>
          </a:prstGeom>
        </p:spPr>
        <p:txBody>
          <a:bodyPr lIns="0" tIns="0" rIns="0" bIns="0" anchor="t">
            <a:normAutofit/>
          </a:bodyPr>
          <a:lstStyle>
            <a:lvl1pPr>
              <a:defRPr>
                <a:latin typeface="Arial"/>
                <a:ea typeface="Arial"/>
                <a:cs typeface="Arial"/>
                <a:sym typeface="Arial"/>
              </a:defRPr>
            </a:lvl1pPr>
          </a:lstStyle>
          <a:p>
            <a:r>
              <a:t>Technologie und Arbeit</a:t>
            </a:r>
          </a:p>
        </p:txBody>
      </p:sp>
      <p:sp>
        <p:nvSpPr>
          <p:cNvPr id="167" name="Rounded Rectangle"/>
          <p:cNvSpPr/>
          <p:nvPr/>
        </p:nvSpPr>
        <p:spPr>
          <a:xfrm>
            <a:off x="689766" y="1574400"/>
            <a:ext cx="2960675" cy="2745329"/>
          </a:xfrm>
          <a:prstGeom prst="roundRect">
            <a:avLst>
              <a:gd name="adj" fmla="val 7516"/>
            </a:avLst>
          </a:prstGeom>
          <a:solidFill>
            <a:srgbClr val="FFFFFF"/>
          </a:solidFill>
          <a:ln w="63500">
            <a:solidFill>
              <a:srgbClr val="929292"/>
            </a:solidFill>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168" name="KI übernimmt Aufgaben"/>
          <p:cNvSpPr txBox="1"/>
          <p:nvPr/>
        </p:nvSpPr>
        <p:spPr>
          <a:xfrm>
            <a:off x="872306" y="1862945"/>
            <a:ext cx="2595596" cy="896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120000"/>
              </a:lnSpc>
              <a:spcBef>
                <a:spcPts val="2400"/>
              </a:spcBef>
              <a:defRPr sz="4800">
                <a:solidFill>
                  <a:srgbClr val="475467"/>
                </a:solidFill>
                <a:latin typeface="Arial"/>
                <a:ea typeface="Arial"/>
                <a:cs typeface="Arial"/>
                <a:sym typeface="Arial"/>
              </a:defRPr>
            </a:lvl1pPr>
          </a:lstStyle>
          <a:p>
            <a:pPr defTabSz="412750" eaLnBrk="1" fontAlgn="auto">
              <a:spcBef>
                <a:spcPts val="1200"/>
              </a:spcBef>
              <a:spcAft>
                <a:spcPts val="0"/>
              </a:spcAft>
            </a:pPr>
            <a:r>
              <a:rPr sz="2400" b="1" kern="0"/>
              <a:t>KI übernimmt Aufgaben</a:t>
            </a:r>
          </a:p>
        </p:txBody>
      </p:sp>
      <p:sp>
        <p:nvSpPr>
          <p:cNvPr id="169" name="Rounded Rectangle"/>
          <p:cNvSpPr/>
          <p:nvPr/>
        </p:nvSpPr>
        <p:spPr>
          <a:xfrm>
            <a:off x="4606394" y="1574400"/>
            <a:ext cx="2960675" cy="2745329"/>
          </a:xfrm>
          <a:prstGeom prst="roundRect">
            <a:avLst>
              <a:gd name="adj" fmla="val 7516"/>
            </a:avLst>
          </a:prstGeom>
          <a:solidFill>
            <a:srgbClr val="FFFFFF"/>
          </a:solidFill>
          <a:ln w="63500">
            <a:solidFill>
              <a:srgbClr val="929292"/>
            </a:solidFill>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170" name="Rounded Rectangle"/>
          <p:cNvSpPr/>
          <p:nvPr/>
        </p:nvSpPr>
        <p:spPr>
          <a:xfrm>
            <a:off x="8523022" y="1574400"/>
            <a:ext cx="2960675" cy="2745329"/>
          </a:xfrm>
          <a:prstGeom prst="roundRect">
            <a:avLst>
              <a:gd name="adj" fmla="val 7516"/>
            </a:avLst>
          </a:prstGeom>
          <a:solidFill>
            <a:srgbClr val="FFFFFF"/>
          </a:solidFill>
          <a:ln w="63500">
            <a:solidFill>
              <a:srgbClr val="929292"/>
            </a:solidFill>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171" name="Weniger Menschen nötig"/>
          <p:cNvSpPr txBox="1"/>
          <p:nvPr/>
        </p:nvSpPr>
        <p:spPr>
          <a:xfrm>
            <a:off x="4798202" y="1862945"/>
            <a:ext cx="2595596" cy="896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120000"/>
              </a:lnSpc>
              <a:spcBef>
                <a:spcPts val="2400"/>
              </a:spcBef>
              <a:defRPr sz="4800">
                <a:solidFill>
                  <a:srgbClr val="475467"/>
                </a:solidFill>
                <a:latin typeface="Arial"/>
                <a:ea typeface="Arial"/>
                <a:cs typeface="Arial"/>
                <a:sym typeface="Arial"/>
              </a:defRPr>
            </a:lvl1pPr>
          </a:lstStyle>
          <a:p>
            <a:pPr defTabSz="412750" eaLnBrk="1" fontAlgn="auto">
              <a:spcBef>
                <a:spcPts val="1200"/>
              </a:spcBef>
              <a:spcAft>
                <a:spcPts val="0"/>
              </a:spcAft>
            </a:pPr>
            <a:r>
              <a:rPr sz="2400" b="1" kern="0"/>
              <a:t>Weniger Menschen nötig</a:t>
            </a:r>
          </a:p>
        </p:txBody>
      </p:sp>
      <p:sp>
        <p:nvSpPr>
          <p:cNvPr id="172" name="Weniger Fachkräftemangel"/>
          <p:cNvSpPr txBox="1"/>
          <p:nvPr/>
        </p:nvSpPr>
        <p:spPr>
          <a:xfrm>
            <a:off x="8705561" y="1914112"/>
            <a:ext cx="2668175" cy="794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ts val="6000"/>
              </a:lnSpc>
              <a:spcBef>
                <a:spcPts val="2400"/>
              </a:spcBef>
              <a:defRPr sz="4800">
                <a:solidFill>
                  <a:srgbClr val="475467"/>
                </a:solidFill>
                <a:latin typeface="Arial"/>
                <a:ea typeface="Arial"/>
                <a:cs typeface="Arial"/>
                <a:sym typeface="Arial"/>
              </a:defRPr>
            </a:lvl1pPr>
          </a:lstStyle>
          <a:p>
            <a:pPr defTabSz="412750" eaLnBrk="1" fontAlgn="auto">
              <a:lnSpc>
                <a:spcPts val="3000"/>
              </a:lnSpc>
              <a:spcBef>
                <a:spcPts val="1200"/>
              </a:spcBef>
              <a:spcAft>
                <a:spcPts val="0"/>
              </a:spcAft>
            </a:pPr>
            <a:r>
              <a:rPr sz="2400" b="1" kern="0"/>
              <a:t>Weniger Fachkräftemangel</a:t>
            </a:r>
          </a:p>
        </p:txBody>
      </p:sp>
      <p:sp>
        <p:nvSpPr>
          <p:cNvPr id="173" name="Arrow"/>
          <p:cNvSpPr/>
          <p:nvPr/>
        </p:nvSpPr>
        <p:spPr>
          <a:xfrm>
            <a:off x="3903459" y="2216814"/>
            <a:ext cx="459185" cy="1460501"/>
          </a:xfrm>
          <a:prstGeom prst="rightArrow">
            <a:avLst>
              <a:gd name="adj1" fmla="val 33005"/>
              <a:gd name="adj2" fmla="val 64520"/>
            </a:avLst>
          </a:prstGeom>
          <a:solidFill>
            <a:srgbClr val="EA3323"/>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174" name="Arrow"/>
          <p:cNvSpPr/>
          <p:nvPr/>
        </p:nvSpPr>
        <p:spPr>
          <a:xfrm>
            <a:off x="7810819" y="2216814"/>
            <a:ext cx="459185" cy="1460501"/>
          </a:xfrm>
          <a:prstGeom prst="rightArrow">
            <a:avLst>
              <a:gd name="adj1" fmla="val 33005"/>
              <a:gd name="adj2" fmla="val 64520"/>
            </a:avLst>
          </a:prstGeom>
          <a:solidFill>
            <a:srgbClr val="EA3323"/>
          </a:solidFill>
          <a:ln w="12700">
            <a:miter lim="400000"/>
          </a:ln>
        </p:spPr>
        <p:txBody>
          <a:bodyPr lIns="0" tIns="0" rIns="0" bIns="0" anchor="ctr"/>
          <a:lstStyle/>
          <a:p>
            <a:pPr algn="ctr" defTabSz="412750" eaLnBrk="1" fontAlgn="auto">
              <a:spcBef>
                <a:spcPts val="0"/>
              </a:spcBef>
              <a:spcAft>
                <a:spcPts val="0"/>
              </a:spcAft>
              <a:defRPr sz="3200" b="0">
                <a:solidFill>
                  <a:srgbClr val="FFFFFF"/>
                </a:solidFill>
                <a:latin typeface="+mn-lt"/>
                <a:ea typeface="+mn-ea"/>
                <a:cs typeface="+mn-cs"/>
                <a:sym typeface="Suisse Int'l Medium"/>
              </a:defRPr>
            </a:pPr>
            <a:endParaRPr sz="1600" kern="0">
              <a:solidFill>
                <a:srgbClr val="FFFFFF"/>
              </a:solidFill>
              <a:latin typeface="Suisse Int'l Medium"/>
              <a:sym typeface="Suisse Int'l Medium"/>
            </a:endParaRPr>
          </a:p>
        </p:txBody>
      </p:sp>
      <p:sp>
        <p:nvSpPr>
          <p:cNvPr id="175" name="Textanalyse, Code, Übersetzungen, Prozesse"/>
          <p:cNvSpPr txBox="1"/>
          <p:nvPr/>
        </p:nvSpPr>
        <p:spPr>
          <a:xfrm>
            <a:off x="872306" y="2923642"/>
            <a:ext cx="2595596" cy="1125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a:t>Textanalyse, Code, Übersetzungen, Prozesse</a:t>
            </a:r>
          </a:p>
        </p:txBody>
      </p:sp>
      <p:sp>
        <p:nvSpPr>
          <p:cNvPr id="176" name="Wo Aufgaben automatisiert werden, wird Personal unnötig"/>
          <p:cNvSpPr txBox="1"/>
          <p:nvPr/>
        </p:nvSpPr>
        <p:spPr>
          <a:xfrm>
            <a:off x="4798202" y="2923642"/>
            <a:ext cx="2595596" cy="1125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a:t>Wo Aufgaben automatisiert werden, wird Personal unnötig</a:t>
            </a:r>
          </a:p>
        </p:txBody>
      </p:sp>
      <p:sp>
        <p:nvSpPr>
          <p:cNvPr id="177" name="Lücke offene Stellen vs verfügbare Experten wird kleiner"/>
          <p:cNvSpPr txBox="1"/>
          <p:nvPr/>
        </p:nvSpPr>
        <p:spPr>
          <a:xfrm>
            <a:off x="8741850" y="2923642"/>
            <a:ext cx="2595596" cy="1125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a:lnSpc>
                <a:spcPct val="120000"/>
              </a:lnSpc>
              <a:spcBef>
                <a:spcPts val="2400"/>
              </a:spcBef>
              <a:defRPr sz="4000" b="0">
                <a:solidFill>
                  <a:srgbClr val="475467"/>
                </a:solidFill>
                <a:latin typeface="Arial"/>
                <a:ea typeface="Arial"/>
                <a:cs typeface="Arial"/>
                <a:sym typeface="Arial"/>
              </a:defRPr>
            </a:lvl1pPr>
          </a:lstStyle>
          <a:p>
            <a:pPr defTabSz="412750" eaLnBrk="1" fontAlgn="auto">
              <a:spcBef>
                <a:spcPts val="1200"/>
              </a:spcBef>
              <a:spcAft>
                <a:spcPts val="0"/>
              </a:spcAft>
            </a:pPr>
            <a:r>
              <a:rPr sz="2000" kern="0"/>
              <a:t>Lücke offene Stellen vs verfügbare Experten wird kleiner</a:t>
            </a:r>
          </a:p>
        </p:txBody>
      </p:sp>
      <p:sp>
        <p:nvSpPr>
          <p:cNvPr id="178" name="Denkfehler: “Lump of Labor Fallacy” - als gäbe es eine fixe Menge an Arbeit zu erledigen."/>
          <p:cNvSpPr txBox="1"/>
          <p:nvPr/>
        </p:nvSpPr>
        <p:spPr>
          <a:xfrm>
            <a:off x="612519" y="4908574"/>
            <a:ext cx="10240774" cy="794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marL="508000" indent="-508000" algn="l">
              <a:lnSpc>
                <a:spcPts val="6000"/>
              </a:lnSpc>
              <a:spcBef>
                <a:spcPts val="2400"/>
              </a:spcBef>
              <a:buSzPct val="40000"/>
              <a:buBlip>
                <a:blip r:embed="rId3"/>
              </a:buBlip>
              <a:defRPr sz="4800" b="0">
                <a:solidFill>
                  <a:srgbClr val="475467"/>
                </a:solidFill>
                <a:latin typeface="Arial"/>
                <a:ea typeface="Arial"/>
                <a:cs typeface="Arial"/>
                <a:sym typeface="Arial"/>
              </a:defRPr>
            </a:lvl1pPr>
          </a:lstStyle>
          <a:p>
            <a:pPr marL="254000" indent="-254000" defTabSz="412750" eaLnBrk="1" fontAlgn="auto">
              <a:lnSpc>
                <a:spcPts val="3000"/>
              </a:lnSpc>
              <a:spcBef>
                <a:spcPts val="1200"/>
              </a:spcBef>
              <a:spcAft>
                <a:spcPts val="0"/>
              </a:spcAft>
            </a:pPr>
            <a:r>
              <a:rPr sz="2400" kern="0"/>
              <a:t>Denkfehler: “Lump of Labor Fallacy” - als gäbe es eine fixe Menge an Arbeit zu erledigen.</a:t>
            </a:r>
          </a:p>
        </p:txBody>
      </p:sp>
      <p:sp>
        <p:nvSpPr>
          <p:cNvPr id="179" name="Line"/>
          <p:cNvSpPr/>
          <p:nvPr/>
        </p:nvSpPr>
        <p:spPr>
          <a:xfrm flipV="1">
            <a:off x="4775200" y="1496287"/>
            <a:ext cx="2659352" cy="2901554"/>
          </a:xfrm>
          <a:prstGeom prst="line">
            <a:avLst/>
          </a:prstGeom>
          <a:ln w="254000">
            <a:solidFill>
              <a:schemeClr val="accent5">
                <a:hueOff val="-82419"/>
                <a:satOff val="-9513"/>
                <a:lumOff val="-16343"/>
              </a:schemeClr>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180" name="Line"/>
          <p:cNvSpPr/>
          <p:nvPr/>
        </p:nvSpPr>
        <p:spPr>
          <a:xfrm>
            <a:off x="4574414" y="1575837"/>
            <a:ext cx="3060924" cy="2742455"/>
          </a:xfrm>
          <a:prstGeom prst="line">
            <a:avLst/>
          </a:prstGeom>
          <a:ln w="254000">
            <a:solidFill>
              <a:schemeClr val="accent5">
                <a:hueOff val="-82419"/>
                <a:satOff val="-9513"/>
                <a:lumOff val="-16343"/>
              </a:schemeClr>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181" name="Line"/>
          <p:cNvSpPr/>
          <p:nvPr/>
        </p:nvSpPr>
        <p:spPr>
          <a:xfrm flipV="1">
            <a:off x="8673683" y="1496287"/>
            <a:ext cx="2659352" cy="2901554"/>
          </a:xfrm>
          <a:prstGeom prst="line">
            <a:avLst/>
          </a:prstGeom>
          <a:ln w="254000">
            <a:solidFill>
              <a:schemeClr val="accent5">
                <a:hueOff val="-82419"/>
                <a:satOff val="-9513"/>
                <a:lumOff val="-16343"/>
              </a:schemeClr>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
        <p:nvSpPr>
          <p:cNvPr id="182" name="Line"/>
          <p:cNvSpPr/>
          <p:nvPr/>
        </p:nvSpPr>
        <p:spPr>
          <a:xfrm>
            <a:off x="8472897" y="1575837"/>
            <a:ext cx="3060925" cy="2742454"/>
          </a:xfrm>
          <a:prstGeom prst="line">
            <a:avLst/>
          </a:prstGeom>
          <a:ln w="254000">
            <a:solidFill>
              <a:schemeClr val="accent5">
                <a:hueOff val="-82419"/>
                <a:satOff val="-9513"/>
                <a:lumOff val="-16343"/>
              </a:schemeClr>
            </a:solidFill>
            <a:miter lim="400000"/>
          </a:ln>
        </p:spPr>
        <p:txBody>
          <a:bodyPr lIns="25400" tIns="25400" rIns="25400" bIns="25400" anchor="ctr"/>
          <a:lstStyle/>
          <a:p>
            <a:pPr algn="ctr" defTabSz="412750" eaLnBrk="1" fontAlgn="auto">
              <a:spcBef>
                <a:spcPts val="0"/>
              </a:spcBef>
              <a:spcAft>
                <a:spcPts val="0"/>
              </a:spcAft>
            </a:pPr>
            <a:endParaRPr sz="1500" b="1" kern="0">
              <a:solidFill>
                <a:srgbClr val="000000"/>
              </a:solidFill>
              <a:latin typeface="Helvetica"/>
              <a:cs typeface="Helvetica"/>
              <a:sym typeface="Helvetica"/>
            </a:endParaRPr>
          </a:p>
        </p:txBody>
      </p:sp>
    </p:spTree>
  </p:cSld>
  <p:clrMapOvr>
    <a:masterClrMapping/>
  </p:clrMapOvr>
  <p:transition spd="med"/>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orlage_PGBFI_Präsentation.potx" id="{14A680E2-66C1-42FE-9AFD-416BD8457DC0}" vid="{6378FE39-C489-4972-AFDF-A68DD83152D2}"/>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Suisse Int'l Medium"/>
        <a:ea typeface="Suisse Int'l Medium"/>
        <a:cs typeface="Suisse Int'l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Suisse Int'l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Barbara Häring">
      <a:dk1>
        <a:sysClr val="windowText" lastClr="000000"/>
      </a:dk1>
      <a:lt1>
        <a:sysClr val="window" lastClr="FFFFFF"/>
      </a:lt1>
      <a:dk2>
        <a:srgbClr val="575756"/>
      </a:dk2>
      <a:lt2>
        <a:srgbClr val="B9B9B9"/>
      </a:lt2>
      <a:accent1>
        <a:srgbClr val="6FA088"/>
      </a:accent1>
      <a:accent2>
        <a:srgbClr val="676E9F"/>
      </a:accent2>
      <a:accent3>
        <a:srgbClr val="3F2B56"/>
      </a:accent3>
      <a:accent4>
        <a:srgbClr val="DC414A"/>
      </a:accent4>
      <a:accent5>
        <a:srgbClr val="9CA623"/>
      </a:accent5>
      <a:accent6>
        <a:srgbClr val="DB9E1A"/>
      </a:accent6>
      <a:hlink>
        <a:srgbClr val="000000"/>
      </a:hlink>
      <a:folHlink>
        <a:srgbClr val="000000"/>
      </a:folHlink>
    </a:clrScheme>
    <a:fontScheme name="Barbara Häring">
      <a:majorFont>
        <a:latin typeface="Avenir Next Demi Bold"/>
        <a:ea typeface=""/>
        <a:cs typeface=""/>
      </a:majorFont>
      <a:minorFont>
        <a:latin typeface="Avenir N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Barbara Häring">
      <a:dk1>
        <a:sysClr val="windowText" lastClr="000000"/>
      </a:dk1>
      <a:lt1>
        <a:sysClr val="window" lastClr="FFFFFF"/>
      </a:lt1>
      <a:dk2>
        <a:srgbClr val="575756"/>
      </a:dk2>
      <a:lt2>
        <a:srgbClr val="B9B9B9"/>
      </a:lt2>
      <a:accent1>
        <a:srgbClr val="6FA088"/>
      </a:accent1>
      <a:accent2>
        <a:srgbClr val="676E9F"/>
      </a:accent2>
      <a:accent3>
        <a:srgbClr val="3F2B56"/>
      </a:accent3>
      <a:accent4>
        <a:srgbClr val="DC414A"/>
      </a:accent4>
      <a:accent5>
        <a:srgbClr val="9CA623"/>
      </a:accent5>
      <a:accent6>
        <a:srgbClr val="DB9E1A"/>
      </a:accent6>
      <a:hlink>
        <a:srgbClr val="000000"/>
      </a:hlink>
      <a:folHlink>
        <a:srgbClr val="000000"/>
      </a:folHlink>
    </a:clrScheme>
    <a:fontScheme name="Barbara Häring">
      <a:majorFont>
        <a:latin typeface="Avenir Next Demi Bold"/>
        <a:ea typeface=""/>
        <a:cs typeface=""/>
      </a:majorFont>
      <a:minorFont>
        <a:latin typeface="Avenir N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55e960c-154b-4d19-ae7d-2542d58f9156" xsi:nil="true"/>
    <lcf76f155ced4ddcb4097134ff3c332f xmlns="0a94e522-387e-4fdb-9869-57850f993d64">
      <Terms xmlns="http://schemas.microsoft.com/office/infopath/2007/PartnerControls"/>
    </lcf76f155ced4ddcb4097134ff3c332f>
    <_dlc_DocId xmlns="055e960c-154b-4d19-ae7d-2542d58f9156">CEAHHJWU2EN6-1184089650-609908</_dlc_DocId>
    <_dlc_DocIdUrl xmlns="055e960c-154b-4d19-ae7d-2542d58f9156">
      <Url>https://scienceindustries.sharepoint.com/sites/Registratur/_layouts/15/DocIdRedir.aspx?ID=CEAHHJWU2EN6-1184089650-609908</Url>
      <Description>CEAHHJWU2EN6-1184089650-609908</Description>
    </_dlc_DocIdUrl>
    <_dlc_DocIdPersistId xmlns="055e960c-154b-4d19-ae7d-2542d58f9156">false</_dlc_DocIdPersistId>
    <SharedWithUsers xmlns="055e960c-154b-4d19-ae7d-2542d58f9156">
      <UserInfo>
        <DisplayName/>
        <AccountId xsi:nil="true"/>
        <AccountType/>
      </UserInfo>
    </SharedWithUsers>
  </documentManagement>
</p:properti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5C5F284EBC93A46A9BE8BFEE2AFFEAD" ma:contentTypeVersion="16" ma:contentTypeDescription="Ein neues Dokument erstellen." ma:contentTypeScope="" ma:versionID="9018c9427a42713a88109183ac7bb776">
  <xsd:schema xmlns:xsd="http://www.w3.org/2001/XMLSchema" xmlns:xs="http://www.w3.org/2001/XMLSchema" xmlns:p="http://schemas.microsoft.com/office/2006/metadata/properties" xmlns:ns2="055e960c-154b-4d19-ae7d-2542d58f9156" xmlns:ns3="0a94e522-387e-4fdb-9869-57850f993d64" targetNamespace="http://schemas.microsoft.com/office/2006/metadata/properties" ma:root="true" ma:fieldsID="d9dc674b15f6f55af6a62aaca16adf82" ns2:_="" ns3:_="">
    <xsd:import namespace="055e960c-154b-4d19-ae7d-2542d58f9156"/>
    <xsd:import namespace="0a94e522-387e-4fdb-9869-57850f993d6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element ref="ns2:SharedWithUsers" minOccurs="0"/>
                <xsd:element ref="ns2:SharedWithDetail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5e960c-154b-4d19-ae7d-2542d58f9156"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dexed="true"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0" nillable="true" ma:displayName="Taxonomy Catch All Column" ma:hidden="true" ma:list="{8c2574f0-044d-4024-8f93-a3d7d73e2761}" ma:internalName="TaxCatchAll" ma:showField="CatchAllData" ma:web="055e960c-154b-4d19-ae7d-2542d58f915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94e522-387e-4fdb-9869-57850f993d6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81c56931-0b43-4567-94d5-91e094740b24"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21A8EE0-80AF-4DCF-959F-F297009672C1}">
  <ds:schemaRefs>
    <ds:schemaRef ds:uri="http://purl.org/dc/elements/1.1/"/>
    <ds:schemaRef ds:uri="http://schemas.microsoft.com/office/2006/metadata/properties"/>
    <ds:schemaRef ds:uri="0a94e522-387e-4fdb-9869-57850f993d64"/>
    <ds:schemaRef ds:uri="http://schemas.microsoft.com/office/2006/documentManagement/types"/>
    <ds:schemaRef ds:uri="http://schemas.openxmlformats.org/package/2006/metadata/core-properties"/>
    <ds:schemaRef ds:uri="http://purl.org/dc/dcmitype/"/>
    <ds:schemaRef ds:uri="055e960c-154b-4d19-ae7d-2542d58f9156"/>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40FA03E8-915A-496A-8EC5-9573D5EB559B}">
  <ds:schemaRefs>
    <ds:schemaRef ds:uri="http://schemas.microsoft.com/office/2006/metadata/longProperties"/>
  </ds:schemaRefs>
</ds:datastoreItem>
</file>

<file path=customXml/itemProps3.xml><?xml version="1.0" encoding="utf-8"?>
<ds:datastoreItem xmlns:ds="http://schemas.openxmlformats.org/officeDocument/2006/customXml" ds:itemID="{68E9607D-D82C-45D7-B297-3838725C9B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5e960c-154b-4d19-ae7d-2542d58f9156"/>
    <ds:schemaRef ds:uri="0a94e522-387e-4fdb-9869-57850f993d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8C2FC86-25FB-4E4D-B17C-3C34AA2B317D}">
  <ds:schemaRefs>
    <ds:schemaRef ds:uri="http://schemas.microsoft.com/sharepoint/v3/contenttype/forms"/>
  </ds:schemaRefs>
</ds:datastoreItem>
</file>

<file path=customXml/itemProps5.xml><?xml version="1.0" encoding="utf-8"?>
<ds:datastoreItem xmlns:ds="http://schemas.openxmlformats.org/officeDocument/2006/customXml" ds:itemID="{FC6A6130-E313-4014-A6CC-3F610CE9B90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1264</Words>
  <Application>Microsoft Office PowerPoint</Application>
  <PresentationFormat>Breitbild</PresentationFormat>
  <Paragraphs>224</Paragraphs>
  <Slides>40</Slides>
  <Notes>20</Notes>
  <HiddenSlides>0</HiddenSlides>
  <MMClips>0</MMClips>
  <ScaleCrop>false</ScaleCrop>
  <HeadingPairs>
    <vt:vector size="6" baseType="variant">
      <vt:variant>
        <vt:lpstr>Verwendete Schriftarten</vt:lpstr>
      </vt:variant>
      <vt:variant>
        <vt:i4>18</vt:i4>
      </vt:variant>
      <vt:variant>
        <vt:lpstr>Design</vt:lpstr>
      </vt:variant>
      <vt:variant>
        <vt:i4>3</vt:i4>
      </vt:variant>
      <vt:variant>
        <vt:lpstr>Folientitel</vt:lpstr>
      </vt:variant>
      <vt:variant>
        <vt:i4>40</vt:i4>
      </vt:variant>
    </vt:vector>
  </HeadingPairs>
  <TitlesOfParts>
    <vt:vector size="61" baseType="lpstr">
      <vt:lpstr>MS PGothic</vt:lpstr>
      <vt:lpstr>Aptos</vt:lpstr>
      <vt:lpstr>Aptos Display</vt:lpstr>
      <vt:lpstr>Arial</vt:lpstr>
      <vt:lpstr>Avenir Next</vt:lpstr>
      <vt:lpstr>Calibri</vt:lpstr>
      <vt:lpstr>Helvetica</vt:lpstr>
      <vt:lpstr>Roboto</vt:lpstr>
      <vt:lpstr>Roboto </vt:lpstr>
      <vt:lpstr>Roboto Light</vt:lpstr>
      <vt:lpstr>Roboto Medium</vt:lpstr>
      <vt:lpstr>Roboto Slab</vt:lpstr>
      <vt:lpstr>Segoe UI</vt:lpstr>
      <vt:lpstr>Suisse Int'l Medium</vt:lpstr>
      <vt:lpstr>Times New Roman</vt:lpstr>
      <vt:lpstr>Trebuchet MS</vt:lpstr>
      <vt:lpstr>Verdana</vt:lpstr>
      <vt:lpstr>Wingdings</vt:lpstr>
      <vt:lpstr>Larissa-Design</vt:lpstr>
      <vt:lpstr>1_Office</vt:lpstr>
      <vt:lpstr>White</vt:lpstr>
      <vt:lpstr>          Sessionsanlass  Rencontre de session  Donnerstag, 19. März 2026 Jeudi, le 19 mars 2026       </vt:lpstr>
      <vt:lpstr>PowerPoint-Präsentation</vt:lpstr>
      <vt:lpstr>PowerPoint-Präsentation</vt:lpstr>
      <vt:lpstr>19.03.2026 KI und Fachkräftemangel Marcel Salathé </vt:lpstr>
      <vt:lpstr>Disclaimer</vt:lpstr>
      <vt:lpstr>Disclaimer</vt:lpstr>
      <vt:lpstr>Technologie und Arbeit</vt:lpstr>
      <vt:lpstr>Technologie und Arbeit</vt:lpstr>
      <vt:lpstr>Technologie und Arbeit</vt:lpstr>
      <vt:lpstr>Technologie und Arbeit</vt:lpstr>
      <vt:lpstr>Technologie und Arbeit</vt:lpstr>
      <vt:lpstr>Modell der technologischen Disruption</vt:lpstr>
      <vt:lpstr>Phase A: Automation</vt:lpstr>
      <vt:lpstr>Phase B: Generation</vt:lpstr>
      <vt:lpstr>Die Unbekannten</vt:lpstr>
      <vt:lpstr>Beispiel</vt:lpstr>
      <vt:lpstr>Beispiel</vt:lpstr>
      <vt:lpstr>PowerPoint-Präsentation</vt:lpstr>
      <vt:lpstr> </vt:lpstr>
      <vt:lpstr> </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Paneldiskussion / Table ronde</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Barbara Haering;Sandra Wirth</dc:creator>
  <cp:lastModifiedBy>Anne Cécile VONLANTHEN</cp:lastModifiedBy>
  <cp:revision>90</cp:revision>
  <dcterms:created xsi:type="dcterms:W3CDTF">2024-10-15T15:23:50Z</dcterms:created>
  <dcterms:modified xsi:type="dcterms:W3CDTF">2026-03-19T09:23:46Z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0x01010055C5F284EBC93A46A9BE8BFEE2AFFEAD</vt:lpwstr>
  </property>
  <property fmtid="{D5CDD505-2E9C-101B-9397-08002B2CF9AE}" pid="3" name="MediaServiceImageTags">
    <vt:lpwstr/>
  </property>
  <property fmtid="{D5CDD505-2E9C-101B-9397-08002B2CF9AE}" pid="4" name="_dlc_DocIdItemGuid">
    <vt:lpwstr>4011d149-5cbd-4a62-8294-cc3752ccef5c</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dlc_DocId">
    <vt:lpwstr>CEAHHJWU2EN6-1184089650-609812</vt:lpwstr>
  </property>
  <property fmtid="{D5CDD505-2E9C-101B-9397-08002B2CF9AE}" pid="12" name="_dlc_DocIdUrl">
    <vt:lpwstr>https://scienceindustries.sharepoint.com/sites/Registratur/_layouts/15/DocIdRedir.aspx?ID=CEAHHJWU2EN6-1184089650-609812, CEAHHJWU2EN6-1184089650-609812</vt:lpwstr>
  </property>
</Properties>
</file>